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79" r:id="rId2"/>
    <p:sldId id="308" r:id="rId3"/>
    <p:sldId id="318" r:id="rId4"/>
    <p:sldId id="309" r:id="rId5"/>
    <p:sldId id="319" r:id="rId6"/>
    <p:sldId id="320" r:id="rId7"/>
    <p:sldId id="321" r:id="rId8"/>
    <p:sldId id="322" r:id="rId9"/>
    <p:sldId id="323" r:id="rId10"/>
    <p:sldId id="324" r:id="rId11"/>
    <p:sldId id="32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739" autoAdjust="0"/>
    <p:restoredTop sz="94660"/>
  </p:normalViewPr>
  <p:slideViewPr>
    <p:cSldViewPr snapToGrid="0">
      <p:cViewPr varScale="1">
        <p:scale>
          <a:sx n="68" d="100"/>
          <a:sy n="68" d="100"/>
        </p:scale>
        <p:origin x="66" y="12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109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place des nombres sur la droite numérique.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la place du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655981" y="984190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5AD150-D545-F764-00BF-49E3FE00488D}"/>
              </a:ext>
            </a:extLst>
          </p:cNvPr>
          <p:cNvSpPr txBox="1"/>
          <p:nvPr/>
        </p:nvSpPr>
        <p:spPr>
          <a:xfrm>
            <a:off x="258979" y="326954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40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F4F3C32-7E83-32CF-0B8A-D26830C0FE47}"/>
              </a:ext>
            </a:extLst>
          </p:cNvPr>
          <p:cNvSpPr txBox="1"/>
          <p:nvPr/>
        </p:nvSpPr>
        <p:spPr>
          <a:xfrm>
            <a:off x="3764106" y="3276402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60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830CB16-7E8B-8C50-7389-5A88653AEFA5}"/>
              </a:ext>
            </a:extLst>
          </p:cNvPr>
          <p:cNvSpPr txBox="1"/>
          <p:nvPr/>
        </p:nvSpPr>
        <p:spPr>
          <a:xfrm>
            <a:off x="1950695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50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3506C8-F655-09C8-3E85-C84DBCF80DCC}"/>
              </a:ext>
            </a:extLst>
          </p:cNvPr>
          <p:cNvSpPr txBox="1"/>
          <p:nvPr/>
        </p:nvSpPr>
        <p:spPr>
          <a:xfrm>
            <a:off x="5487832" y="3291851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70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8A69CA3-2FFA-AE09-918E-9904A2B76914}"/>
              </a:ext>
            </a:extLst>
          </p:cNvPr>
          <p:cNvGrpSpPr/>
          <p:nvPr/>
        </p:nvGrpSpPr>
        <p:grpSpPr>
          <a:xfrm>
            <a:off x="-1295871" y="3677719"/>
            <a:ext cx="10532830" cy="473860"/>
            <a:chOff x="-813271" y="3671276"/>
            <a:chExt cx="10532830" cy="473860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9A9E4AAE-521D-338B-3F34-42C931748F45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ABBDF4A7-4CC5-71C0-6473-8528BF092E8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80A1F7-BC06-DADC-8E5B-C27E8F045AA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A3F33A64-3F77-2F16-A832-98658EB68795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7C98E60-2E9D-6CDD-F676-0A73ADBE8C5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16B3FC84-03B9-0173-3D09-83D7710772A0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26A1C21E-3289-5CED-2912-9EACAB5EDB0D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A9754B99-BED0-3F11-1C41-74A0463C12E2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B808E5C6-DC8F-2354-2001-C665BA69025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493CFE4D-B4D7-5E0C-601C-011CB896A918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53474E7-17AC-0BF3-BC96-0422B43A20AD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499009E-9B0A-43BF-9FB0-B5AD2351F427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128F7B85-0DEF-9D79-E5B2-467FABA0E4F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214DB12E-EEA9-3964-E65C-CF106DA8E34D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75E1F76E-9A65-6B9A-C3C2-900651D1870A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5322FF10-82A0-CFB9-79CF-79650C2541C1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71A3679-F3AD-9D77-FE64-0699531BB31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AF188EBA-7821-09F3-E254-0871458C360D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897F942F-D7D3-7000-EC9D-133A8C448A8C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9276592B-4CA3-D251-8AE2-305D789C58E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46E23D2C-61A5-524B-BD1A-9FC6A37B92D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26386F46-746A-5145-8DBE-F0A2FB19AB3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7A3435C9-F403-0A06-B25E-8B3D2BF3F78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:a16="http://schemas.microsoft.com/office/drawing/2014/main" id="{221DA0CA-8B54-BB5C-BBF1-CA19402D9DB5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58642CD8-0AC3-5618-0BE0-177592252C1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:a16="http://schemas.microsoft.com/office/drawing/2014/main" id="{F183ADBF-26F0-C1B7-DB26-EB3AF920ABF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A101209F-209B-2250-925B-E6DD5EDD5649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566C727D-AC05-143B-D4F5-293CA4806E1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6B0C99E7-3B25-82D0-AB84-E8CE3D0D8652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5EEC47AE-0FD5-CBA0-4A1C-9524C10B5DC6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04603BF2-52A4-1C1A-B31A-0C876F690A92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DDA1ABA2-D6C0-2CD0-A8CD-008585B15D18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17831A80-3458-73C2-844F-17E3B849572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4AE8F62B-E4D7-1544-23A2-98822974B274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AB98C851-D5FA-9CDC-231B-4D514AF91EBA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D7B11979-D5E3-6AB9-0AB9-E944B6E4E98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D90D633D-2132-D457-910A-199A782AD17B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6BA8B5E6-A7B6-D6D3-F1C8-F332BA09E2C8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215DCF82-AD3E-935C-0A52-CF856033671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9382524D-87F5-9098-9E76-B8B609986948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B13EA721-4421-C046-87A0-7783B69E1D3C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D510229-B583-C24A-B489-8EFF6FD63C1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F0CF6F5-1E2D-F1A7-5829-D4722357A1A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3E68EEA0-F4C4-B01A-E186-073D52696F0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57153D07-7B33-D4F9-7F62-EBC206CCB800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2136EDA5-EA83-BE74-D256-E5F8F0F5B2B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FE0B7527-3A41-A134-5574-742CEF3B61C2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778B3935-99EB-0FB5-7C9C-9C71BD13762F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6DD556D6-C7F3-0B47-88CD-032B39DA5AD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84E63D58-2E49-682E-8EF9-81AA57252BD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D0506519-BAEC-775C-4849-78D1B062CAB4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B6912B86-82E9-E063-993E-70610DAA1DAE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D30D8D2F-9FBB-0218-69E6-50CA63D00C62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DE94CA06-CD5A-EBD6-2EE5-8A15C9CED07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F204538B-090D-75C8-333C-AD70C422C95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E2C270DC-C114-8F68-ECF8-20B4B7E85763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EE520356-CFEA-EFAE-5E8C-EC5F67373E1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8499FF41-DC9E-973D-1103-BA3FC36B77ED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8F848D40-248E-7BD0-209F-B01BBFAFD2C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4D005E1F-4008-8B66-DF76-EF3FC0C085A7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54ABE2F-A1EF-ADF2-77C4-699760180F5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328890D3-A875-7E9C-2F06-32FF1DA163B3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34102CA0-924A-AF7D-A1F2-13CFD54762BB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DC35D532-7692-4607-97B7-3C6B5F4BD24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9F5599C0-2277-D732-155A-C41A2FAC02B9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E5CB43D8-6BAF-85B9-11FA-D126FE1EE35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0" name="ZoneTexte 119">
            <a:extLst>
              <a:ext uri="{FF2B5EF4-FFF2-40B4-BE49-F238E27FC236}">
                <a16:creationId xmlns:a16="http://schemas.microsoft.com/office/drawing/2014/main" id="{A79E148A-3A3B-F223-69EC-29ABA547F610}"/>
              </a:ext>
            </a:extLst>
          </p:cNvPr>
          <p:cNvSpPr txBox="1"/>
          <p:nvPr/>
        </p:nvSpPr>
        <p:spPr>
          <a:xfrm>
            <a:off x="7257053" y="3291851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80</a:t>
            </a:r>
          </a:p>
        </p:txBody>
      </p:sp>
      <p:grpSp>
        <p:nvGrpSpPr>
          <p:cNvPr id="121" name="Groupe 120">
            <a:extLst>
              <a:ext uri="{FF2B5EF4-FFF2-40B4-BE49-F238E27FC236}">
                <a16:creationId xmlns:a16="http://schemas.microsoft.com/office/drawing/2014/main" id="{714F1263-2FF4-D438-B74C-7FAC2A3AB410}"/>
              </a:ext>
            </a:extLst>
          </p:cNvPr>
          <p:cNvGrpSpPr/>
          <p:nvPr/>
        </p:nvGrpSpPr>
        <p:grpSpPr>
          <a:xfrm>
            <a:off x="8286445" y="2925170"/>
            <a:ext cx="483839" cy="1212443"/>
            <a:chOff x="2512557" y="1756605"/>
            <a:chExt cx="483839" cy="1212443"/>
          </a:xfrm>
        </p:grpSpPr>
        <p:sp>
          <p:nvSpPr>
            <p:cNvPr id="122" name="ZoneTexte 121">
              <a:extLst>
                <a:ext uri="{FF2B5EF4-FFF2-40B4-BE49-F238E27FC236}">
                  <a16:creationId xmlns:a16="http://schemas.microsoft.com/office/drawing/2014/main" id="{5738A9D3-8EE9-C062-22A2-BF37CDE52FD7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C</a:t>
              </a:r>
            </a:p>
          </p:txBody>
        </p: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D826CED0-D81B-CBE7-D5FB-2D2C62CA086A}"/>
                </a:ext>
              </a:extLst>
            </p:cNvPr>
            <p:cNvCxnSpPr>
              <a:stCxn id="122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C994078C-A404-2224-DDEA-2E8E1B843E6F}"/>
              </a:ext>
            </a:extLst>
          </p:cNvPr>
          <p:cNvGrpSpPr/>
          <p:nvPr/>
        </p:nvGrpSpPr>
        <p:grpSpPr>
          <a:xfrm>
            <a:off x="1274700" y="2941463"/>
            <a:ext cx="483839" cy="1212443"/>
            <a:chOff x="2512557" y="1756605"/>
            <a:chExt cx="483839" cy="1212443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75351C1-74EC-A436-DCD3-B39B8EEC103A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A</a:t>
              </a:r>
            </a:p>
          </p:txBody>
        </p: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7B03B67-D932-5099-EE78-7FC3EAF20ABF}"/>
                </a:ext>
              </a:extLst>
            </p:cNvPr>
            <p:cNvCxnSpPr>
              <a:stCxn id="4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e 123">
            <a:extLst>
              <a:ext uri="{FF2B5EF4-FFF2-40B4-BE49-F238E27FC236}">
                <a16:creationId xmlns:a16="http://schemas.microsoft.com/office/drawing/2014/main" id="{75647205-5668-007D-CB2B-0E6C4360C750}"/>
              </a:ext>
            </a:extLst>
          </p:cNvPr>
          <p:cNvGrpSpPr/>
          <p:nvPr/>
        </p:nvGrpSpPr>
        <p:grpSpPr>
          <a:xfrm>
            <a:off x="4440101" y="2941463"/>
            <a:ext cx="483839" cy="1212443"/>
            <a:chOff x="2512557" y="1756605"/>
            <a:chExt cx="483839" cy="1212443"/>
          </a:xfrm>
        </p:grpSpPr>
        <p:sp>
          <p:nvSpPr>
            <p:cNvPr id="125" name="ZoneTexte 124">
              <a:extLst>
                <a:ext uri="{FF2B5EF4-FFF2-40B4-BE49-F238E27FC236}">
                  <a16:creationId xmlns:a16="http://schemas.microsoft.com/office/drawing/2014/main" id="{13EDAFB2-8721-5E24-73E1-E3428306BC29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B</a:t>
              </a:r>
            </a:p>
          </p:txBody>
        </p: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A663ECFD-9E0E-3374-A63B-E535B21CC64F}"/>
                </a:ext>
              </a:extLst>
            </p:cNvPr>
            <p:cNvCxnSpPr>
              <a:stCxn id="125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62BD1A18-335C-6EB3-E0A9-E9441EF65BE7}"/>
              </a:ext>
            </a:extLst>
          </p:cNvPr>
          <p:cNvSpPr txBox="1"/>
          <p:nvPr/>
        </p:nvSpPr>
        <p:spPr>
          <a:xfrm>
            <a:off x="2177684" y="1150353"/>
            <a:ext cx="477716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0070C0"/>
                </a:solidFill>
                <a:sym typeface="Webdings" panose="05030102010509060703" pitchFamily="18" charset="2"/>
              </a:rPr>
              <a:t>quatre-vingt-six</a:t>
            </a:r>
            <a:endParaRPr lang="fr-FR" sz="5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59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655981" y="984190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5AD150-D545-F764-00BF-49E3FE00488D}"/>
              </a:ext>
            </a:extLst>
          </p:cNvPr>
          <p:cNvSpPr txBox="1"/>
          <p:nvPr/>
        </p:nvSpPr>
        <p:spPr>
          <a:xfrm>
            <a:off x="258979" y="326954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40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F4F3C32-7E83-32CF-0B8A-D26830C0FE47}"/>
              </a:ext>
            </a:extLst>
          </p:cNvPr>
          <p:cNvSpPr txBox="1"/>
          <p:nvPr/>
        </p:nvSpPr>
        <p:spPr>
          <a:xfrm>
            <a:off x="3764106" y="3276402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60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830CB16-7E8B-8C50-7389-5A88653AEFA5}"/>
              </a:ext>
            </a:extLst>
          </p:cNvPr>
          <p:cNvSpPr txBox="1"/>
          <p:nvPr/>
        </p:nvSpPr>
        <p:spPr>
          <a:xfrm>
            <a:off x="1950695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50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3506C8-F655-09C8-3E85-C84DBCF80DCC}"/>
              </a:ext>
            </a:extLst>
          </p:cNvPr>
          <p:cNvSpPr txBox="1"/>
          <p:nvPr/>
        </p:nvSpPr>
        <p:spPr>
          <a:xfrm>
            <a:off x="5487832" y="3291851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70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8A69CA3-2FFA-AE09-918E-9904A2B76914}"/>
              </a:ext>
            </a:extLst>
          </p:cNvPr>
          <p:cNvGrpSpPr/>
          <p:nvPr/>
        </p:nvGrpSpPr>
        <p:grpSpPr>
          <a:xfrm>
            <a:off x="-1295871" y="3677719"/>
            <a:ext cx="10532830" cy="473860"/>
            <a:chOff x="-813271" y="3671276"/>
            <a:chExt cx="10532830" cy="473860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9A9E4AAE-521D-338B-3F34-42C931748F45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ABBDF4A7-4CC5-71C0-6473-8528BF092E8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80A1F7-BC06-DADC-8E5B-C27E8F045AA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A3F33A64-3F77-2F16-A832-98658EB68795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7C98E60-2E9D-6CDD-F676-0A73ADBE8C5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16B3FC84-03B9-0173-3D09-83D7710772A0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26A1C21E-3289-5CED-2912-9EACAB5EDB0D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A9754B99-BED0-3F11-1C41-74A0463C12E2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B808E5C6-DC8F-2354-2001-C665BA69025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493CFE4D-B4D7-5E0C-601C-011CB896A918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53474E7-17AC-0BF3-BC96-0422B43A20AD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499009E-9B0A-43BF-9FB0-B5AD2351F427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128F7B85-0DEF-9D79-E5B2-467FABA0E4F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214DB12E-EEA9-3964-E65C-CF106DA8E34D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75E1F76E-9A65-6B9A-C3C2-900651D1870A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5322FF10-82A0-CFB9-79CF-79650C2541C1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71A3679-F3AD-9D77-FE64-0699531BB31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AF188EBA-7821-09F3-E254-0871458C360D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897F942F-D7D3-7000-EC9D-133A8C448A8C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9276592B-4CA3-D251-8AE2-305D789C58E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46E23D2C-61A5-524B-BD1A-9FC6A37B92D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26386F46-746A-5145-8DBE-F0A2FB19AB3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7A3435C9-F403-0A06-B25E-8B3D2BF3F78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:a16="http://schemas.microsoft.com/office/drawing/2014/main" id="{221DA0CA-8B54-BB5C-BBF1-CA19402D9DB5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58642CD8-0AC3-5618-0BE0-177592252C1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:a16="http://schemas.microsoft.com/office/drawing/2014/main" id="{F183ADBF-26F0-C1B7-DB26-EB3AF920ABF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A101209F-209B-2250-925B-E6DD5EDD5649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566C727D-AC05-143B-D4F5-293CA4806E1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6B0C99E7-3B25-82D0-AB84-E8CE3D0D8652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5EEC47AE-0FD5-CBA0-4A1C-9524C10B5DC6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04603BF2-52A4-1C1A-B31A-0C876F690A92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DDA1ABA2-D6C0-2CD0-A8CD-008585B15D18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17831A80-3458-73C2-844F-17E3B849572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4AE8F62B-E4D7-1544-23A2-98822974B274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AB98C851-D5FA-9CDC-231B-4D514AF91EBA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D7B11979-D5E3-6AB9-0AB9-E944B6E4E98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D90D633D-2132-D457-910A-199A782AD17B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6BA8B5E6-A7B6-D6D3-F1C8-F332BA09E2C8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215DCF82-AD3E-935C-0A52-CF856033671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9382524D-87F5-9098-9E76-B8B609986948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B13EA721-4421-C046-87A0-7783B69E1D3C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D510229-B583-C24A-B489-8EFF6FD63C1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F0CF6F5-1E2D-F1A7-5829-D4722357A1A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3E68EEA0-F4C4-B01A-E186-073D52696F0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57153D07-7B33-D4F9-7F62-EBC206CCB800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2136EDA5-EA83-BE74-D256-E5F8F0F5B2B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FE0B7527-3A41-A134-5574-742CEF3B61C2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778B3935-99EB-0FB5-7C9C-9C71BD13762F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6DD556D6-C7F3-0B47-88CD-032B39DA5AD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84E63D58-2E49-682E-8EF9-81AA57252BD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D0506519-BAEC-775C-4849-78D1B062CAB4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B6912B86-82E9-E063-993E-70610DAA1DAE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D30D8D2F-9FBB-0218-69E6-50CA63D00C62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DE94CA06-CD5A-EBD6-2EE5-8A15C9CED07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F204538B-090D-75C8-333C-AD70C422C95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E2C270DC-C114-8F68-ECF8-20B4B7E85763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EE520356-CFEA-EFAE-5E8C-EC5F67373E1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8499FF41-DC9E-973D-1103-BA3FC36B77ED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8F848D40-248E-7BD0-209F-B01BBFAFD2C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4D005E1F-4008-8B66-DF76-EF3FC0C085A7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54ABE2F-A1EF-ADF2-77C4-699760180F5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328890D3-A875-7E9C-2F06-32FF1DA163B3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34102CA0-924A-AF7D-A1F2-13CFD54762BB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DC35D532-7692-4607-97B7-3C6B5F4BD24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9F5599C0-2277-D732-155A-C41A2FAC02B9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E5CB43D8-6BAF-85B9-11FA-D126FE1EE35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0" name="ZoneTexte 119">
            <a:extLst>
              <a:ext uri="{FF2B5EF4-FFF2-40B4-BE49-F238E27FC236}">
                <a16:creationId xmlns:a16="http://schemas.microsoft.com/office/drawing/2014/main" id="{A79E148A-3A3B-F223-69EC-29ABA547F610}"/>
              </a:ext>
            </a:extLst>
          </p:cNvPr>
          <p:cNvSpPr txBox="1"/>
          <p:nvPr/>
        </p:nvSpPr>
        <p:spPr>
          <a:xfrm>
            <a:off x="7257053" y="3291851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80</a:t>
            </a:r>
          </a:p>
        </p:txBody>
      </p:sp>
      <p:grpSp>
        <p:nvGrpSpPr>
          <p:cNvPr id="121" name="Groupe 120">
            <a:extLst>
              <a:ext uri="{FF2B5EF4-FFF2-40B4-BE49-F238E27FC236}">
                <a16:creationId xmlns:a16="http://schemas.microsoft.com/office/drawing/2014/main" id="{714F1263-2FF4-D438-B74C-7FAC2A3AB410}"/>
              </a:ext>
            </a:extLst>
          </p:cNvPr>
          <p:cNvGrpSpPr/>
          <p:nvPr/>
        </p:nvGrpSpPr>
        <p:grpSpPr>
          <a:xfrm>
            <a:off x="8286445" y="2925170"/>
            <a:ext cx="483839" cy="1212443"/>
            <a:chOff x="2512557" y="1756605"/>
            <a:chExt cx="483839" cy="1212443"/>
          </a:xfrm>
        </p:grpSpPr>
        <p:sp>
          <p:nvSpPr>
            <p:cNvPr id="122" name="ZoneTexte 121">
              <a:extLst>
                <a:ext uri="{FF2B5EF4-FFF2-40B4-BE49-F238E27FC236}">
                  <a16:creationId xmlns:a16="http://schemas.microsoft.com/office/drawing/2014/main" id="{5738A9D3-8EE9-C062-22A2-BF37CDE52FD7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00B050"/>
                  </a:solidFill>
                </a:rPr>
                <a:t>C</a:t>
              </a:r>
            </a:p>
          </p:txBody>
        </p: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D826CED0-D81B-CBE7-D5FB-2D2C62CA086A}"/>
                </a:ext>
              </a:extLst>
            </p:cNvPr>
            <p:cNvCxnSpPr>
              <a:stCxn id="122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C994078C-A404-2224-DDEA-2E8E1B843E6F}"/>
              </a:ext>
            </a:extLst>
          </p:cNvPr>
          <p:cNvGrpSpPr/>
          <p:nvPr/>
        </p:nvGrpSpPr>
        <p:grpSpPr>
          <a:xfrm>
            <a:off x="1274700" y="2941463"/>
            <a:ext cx="483839" cy="1212443"/>
            <a:chOff x="2512557" y="1756605"/>
            <a:chExt cx="483839" cy="1212443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75351C1-74EC-A436-DCD3-B39B8EEC103A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A</a:t>
              </a:r>
            </a:p>
          </p:txBody>
        </p: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7B03B67-D932-5099-EE78-7FC3EAF20ABF}"/>
                </a:ext>
              </a:extLst>
            </p:cNvPr>
            <p:cNvCxnSpPr>
              <a:stCxn id="4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e 123">
            <a:extLst>
              <a:ext uri="{FF2B5EF4-FFF2-40B4-BE49-F238E27FC236}">
                <a16:creationId xmlns:a16="http://schemas.microsoft.com/office/drawing/2014/main" id="{75647205-5668-007D-CB2B-0E6C4360C750}"/>
              </a:ext>
            </a:extLst>
          </p:cNvPr>
          <p:cNvGrpSpPr/>
          <p:nvPr/>
        </p:nvGrpSpPr>
        <p:grpSpPr>
          <a:xfrm>
            <a:off x="4440101" y="2941463"/>
            <a:ext cx="483839" cy="1212443"/>
            <a:chOff x="2512557" y="1756605"/>
            <a:chExt cx="483839" cy="1212443"/>
          </a:xfrm>
        </p:grpSpPr>
        <p:sp>
          <p:nvSpPr>
            <p:cNvPr id="125" name="ZoneTexte 124">
              <a:extLst>
                <a:ext uri="{FF2B5EF4-FFF2-40B4-BE49-F238E27FC236}">
                  <a16:creationId xmlns:a16="http://schemas.microsoft.com/office/drawing/2014/main" id="{13EDAFB2-8721-5E24-73E1-E3428306BC29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B</a:t>
              </a:r>
            </a:p>
          </p:txBody>
        </p: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A663ECFD-9E0E-3374-A63B-E535B21CC64F}"/>
                </a:ext>
              </a:extLst>
            </p:cNvPr>
            <p:cNvCxnSpPr>
              <a:stCxn id="125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62BD1A18-335C-6EB3-E0A9-E9441EF65BE7}"/>
              </a:ext>
            </a:extLst>
          </p:cNvPr>
          <p:cNvSpPr txBox="1"/>
          <p:nvPr/>
        </p:nvSpPr>
        <p:spPr>
          <a:xfrm>
            <a:off x="2177684" y="1150353"/>
            <a:ext cx="477716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C00000"/>
                </a:solidFill>
                <a:sym typeface="Webdings" panose="05030102010509060703" pitchFamily="18" charset="2"/>
              </a:rPr>
              <a:t>quatre-vingt-six</a:t>
            </a:r>
            <a:endParaRPr lang="fr-FR" sz="5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027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deux nombres manquants.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105" name="ZoneTexte 104">
            <a:extLst>
              <a:ext uri="{FF2B5EF4-FFF2-40B4-BE49-F238E27FC236}">
                <a16:creationId xmlns:a16="http://schemas.microsoft.com/office/drawing/2014/main" id="{D1B65990-AA81-A9FB-069A-C9A7F2BD96B9}"/>
              </a:ext>
            </a:extLst>
          </p:cNvPr>
          <p:cNvSpPr txBox="1"/>
          <p:nvPr/>
        </p:nvSpPr>
        <p:spPr>
          <a:xfrm>
            <a:off x="768591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20</a:t>
            </a:r>
          </a:p>
        </p:txBody>
      </p:sp>
      <p:sp>
        <p:nvSpPr>
          <p:cNvPr id="106" name="ZoneTexte 105">
            <a:extLst>
              <a:ext uri="{FF2B5EF4-FFF2-40B4-BE49-F238E27FC236}">
                <a16:creationId xmlns:a16="http://schemas.microsoft.com/office/drawing/2014/main" id="{F7B4F2F7-DAE4-16AA-797D-5F4EC88FA281}"/>
              </a:ext>
            </a:extLst>
          </p:cNvPr>
          <p:cNvSpPr txBox="1"/>
          <p:nvPr/>
        </p:nvSpPr>
        <p:spPr>
          <a:xfrm>
            <a:off x="4251822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40</a:t>
            </a: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id="{B1012ABD-BD41-ADF6-0F1A-C29053B8F882}"/>
              </a:ext>
            </a:extLst>
          </p:cNvPr>
          <p:cNvSpPr txBox="1"/>
          <p:nvPr/>
        </p:nvSpPr>
        <p:spPr>
          <a:xfrm>
            <a:off x="2454335" y="328163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…</a:t>
            </a:r>
          </a:p>
        </p:txBody>
      </p:sp>
      <p:sp>
        <p:nvSpPr>
          <p:cNvPr id="109" name="ZoneTexte 108">
            <a:extLst>
              <a:ext uri="{FF2B5EF4-FFF2-40B4-BE49-F238E27FC236}">
                <a16:creationId xmlns:a16="http://schemas.microsoft.com/office/drawing/2014/main" id="{2715D1D7-7AF0-6380-D684-612681D83CAB}"/>
              </a:ext>
            </a:extLst>
          </p:cNvPr>
          <p:cNvSpPr txBox="1"/>
          <p:nvPr/>
        </p:nvSpPr>
        <p:spPr>
          <a:xfrm>
            <a:off x="5964939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…</a:t>
            </a:r>
          </a:p>
        </p:txBody>
      </p:sp>
      <p:grpSp>
        <p:nvGrpSpPr>
          <p:cNvPr id="110" name="Groupe 109">
            <a:extLst>
              <a:ext uri="{FF2B5EF4-FFF2-40B4-BE49-F238E27FC236}">
                <a16:creationId xmlns:a16="http://schemas.microsoft.com/office/drawing/2014/main" id="{0293A561-6B70-63B6-DA02-EF24F6371835}"/>
              </a:ext>
            </a:extLst>
          </p:cNvPr>
          <p:cNvGrpSpPr/>
          <p:nvPr/>
        </p:nvGrpSpPr>
        <p:grpSpPr>
          <a:xfrm>
            <a:off x="-813271" y="3671276"/>
            <a:ext cx="10532830" cy="473860"/>
            <a:chOff x="-813271" y="3671276"/>
            <a:chExt cx="10532830" cy="473860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987ABBB4-3D0C-9CE0-DA0A-CF4A294235A8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6A87EC05-B82E-79A9-3EDE-6C06B4CAB35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28D0E36D-6BF3-C478-B137-A3B717ECEEF3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92EFE0D1-E588-FF51-2356-3255C07217FF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43889445-B0D0-3AF5-22FE-BF50064D92EE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7D4B503C-B1CC-9188-3B59-3F5D7C713466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351D5DD1-CB36-F507-CA3A-D91B335BF4A1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17D4084D-2FD7-2F1A-BE21-E58759B762D5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A80423F0-9B2C-5C60-6E99-9539FDA9194F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DB775F97-BD2E-55F4-5C70-BBA78C839AD1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081A1837-12CE-C614-ADC1-6A2DD3CECDAA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C63337EC-32BB-FE60-8E51-F8E8ED0FC4AE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C3EA6D1B-2637-EAAB-2F5A-A5BDD0139EE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ACC0724A-C3F4-3A7D-CCD8-5BCEAF5BF611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9977D738-F685-71CB-15D9-7DAA39D21506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ED0525C8-0CAE-C107-5AC9-E3A56ED35E4B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5E4DDA16-3DEF-036B-A9DB-7798F2CB162B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48933EF2-12F5-3BE2-100B-E69E51718FF0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AACD762F-EE12-7054-3DAB-6612DA685C85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A388E3E-533F-4FFA-2F86-2A1F6C22488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B3D2F3A-EA0F-72ED-55EF-6B053FFBD45F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04FFC6EE-53EF-B6BA-10B9-DD0FE6ACF1F3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20D29305-AD10-78AF-BDCB-15F0AE69B8BF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4B5A79F2-B724-316E-7E86-8106211DF59B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568D3758-77DD-8290-607F-1BB80DC589DB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1A81043-44A3-CE38-580F-96B638250D11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D3639577-9F8C-7BB7-BC43-6EF95A36A57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FFC9FA72-B02C-0139-64AE-CB3B864876D7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13D54048-3DB6-DBB0-DEE9-FE37C0DE3DA7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AFEF4DB5-6ABF-0049-942B-6F7B2655E9B5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8B81E5EC-EEA5-25F6-200D-80271F18BDD6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FBDAAE9C-F892-3B15-9EC1-75E6F10633E5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150AA9EF-E523-BBA8-DC93-EFCF87F15421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A40BB2B7-1A07-FBFC-97FC-8E01C38D2BD9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92ADC81C-1B96-6E83-4B5E-7C4E8B1082D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D70269D5-F332-2252-9BE6-01B36825A01D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F00072A9-8D92-4922-AFEF-9D2125100DA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4E709B6E-72BE-2337-CAB5-9BD0BD8716FB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B95FC1F6-C52B-D7A6-D63D-8202A48C15B7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88FCB866-EB4B-4475-3E7A-14D0C74ED941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4F03D018-8079-2129-4677-8116BC19571F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40A661F1-481E-3174-8140-C999A63E8937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C86110C-0A31-3232-7FC3-B52BC64E0BDA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F7C3F2E3-0A9D-93A8-30FF-C5E2431A6405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125B75F3-2AB1-027B-E265-9B000B3EC5AB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77B62431-9683-1F25-AF40-114096876ABE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16F67201-08B0-DC4B-8E8C-A18DFD2017FC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DFB55A7A-7B73-A006-CB7F-33A42653D841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7C3B8E22-BCD3-2B48-8032-95809446155B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51D7072A-3B89-A7BE-AEA2-55FB42A0F703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4B0861E6-7F39-3358-8F07-D3A5DA623765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56800B9C-14C2-10C4-2B86-55A8981FACCB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DF758A30-7183-10E9-8E33-DDD037DDE26A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A3A5368E-1FE4-95D3-CD86-C2571764DF8D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A935D4D3-DBE2-F7EE-4EA7-3B8454048CE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4F092963-C5DF-AA84-DB62-4EB459838FAF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8E644143-422E-8CF9-5B90-0B851C73229B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3D6AA96-29F8-636A-7B1C-69D58086D8B4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DA1398D9-F108-9876-F28C-297887A0EBA8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CC061516-35F6-B9AC-3C4F-81E38ED50EA6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B9315F61-AA5F-4918-9FB2-331E09F65769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EC524BDD-C0C7-0268-5EA1-B297000238C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1100154A-5DB3-334A-CDB7-783D5D41FA05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10FE53CE-5A10-FF4F-CC22-D998A392894A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E733A2F1-0215-F19D-5649-B3928CDEB469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A23ED352-364C-FA66-F852-CCBA0245D3D7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1" name="ZoneTexte 110">
            <a:extLst>
              <a:ext uri="{FF2B5EF4-FFF2-40B4-BE49-F238E27FC236}">
                <a16:creationId xmlns:a16="http://schemas.microsoft.com/office/drawing/2014/main" id="{703C4EA4-707E-1C82-C34D-E3067C4EA480}"/>
              </a:ext>
            </a:extLst>
          </p:cNvPr>
          <p:cNvSpPr txBox="1"/>
          <p:nvPr/>
        </p:nvSpPr>
        <p:spPr>
          <a:xfrm>
            <a:off x="7750151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3358065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105" name="ZoneTexte 104">
            <a:extLst>
              <a:ext uri="{FF2B5EF4-FFF2-40B4-BE49-F238E27FC236}">
                <a16:creationId xmlns:a16="http://schemas.microsoft.com/office/drawing/2014/main" id="{D1B65990-AA81-A9FB-069A-C9A7F2BD96B9}"/>
              </a:ext>
            </a:extLst>
          </p:cNvPr>
          <p:cNvSpPr txBox="1"/>
          <p:nvPr/>
        </p:nvSpPr>
        <p:spPr>
          <a:xfrm>
            <a:off x="768591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20</a:t>
            </a:r>
          </a:p>
        </p:txBody>
      </p:sp>
      <p:sp>
        <p:nvSpPr>
          <p:cNvPr id="106" name="ZoneTexte 105">
            <a:extLst>
              <a:ext uri="{FF2B5EF4-FFF2-40B4-BE49-F238E27FC236}">
                <a16:creationId xmlns:a16="http://schemas.microsoft.com/office/drawing/2014/main" id="{F7B4F2F7-DAE4-16AA-797D-5F4EC88FA281}"/>
              </a:ext>
            </a:extLst>
          </p:cNvPr>
          <p:cNvSpPr txBox="1"/>
          <p:nvPr/>
        </p:nvSpPr>
        <p:spPr>
          <a:xfrm>
            <a:off x="4251822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40</a:t>
            </a: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id="{B1012ABD-BD41-ADF6-0F1A-C29053B8F882}"/>
              </a:ext>
            </a:extLst>
          </p:cNvPr>
          <p:cNvSpPr txBox="1"/>
          <p:nvPr/>
        </p:nvSpPr>
        <p:spPr>
          <a:xfrm>
            <a:off x="2454335" y="328163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30</a:t>
            </a:r>
          </a:p>
        </p:txBody>
      </p:sp>
      <p:sp>
        <p:nvSpPr>
          <p:cNvPr id="109" name="ZoneTexte 108">
            <a:extLst>
              <a:ext uri="{FF2B5EF4-FFF2-40B4-BE49-F238E27FC236}">
                <a16:creationId xmlns:a16="http://schemas.microsoft.com/office/drawing/2014/main" id="{2715D1D7-7AF0-6380-D684-612681D83CAB}"/>
              </a:ext>
            </a:extLst>
          </p:cNvPr>
          <p:cNvSpPr txBox="1"/>
          <p:nvPr/>
        </p:nvSpPr>
        <p:spPr>
          <a:xfrm>
            <a:off x="5964939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50</a:t>
            </a:r>
          </a:p>
        </p:txBody>
      </p:sp>
      <p:grpSp>
        <p:nvGrpSpPr>
          <p:cNvPr id="110" name="Groupe 109">
            <a:extLst>
              <a:ext uri="{FF2B5EF4-FFF2-40B4-BE49-F238E27FC236}">
                <a16:creationId xmlns:a16="http://schemas.microsoft.com/office/drawing/2014/main" id="{0293A561-6B70-63B6-DA02-EF24F6371835}"/>
              </a:ext>
            </a:extLst>
          </p:cNvPr>
          <p:cNvGrpSpPr/>
          <p:nvPr/>
        </p:nvGrpSpPr>
        <p:grpSpPr>
          <a:xfrm>
            <a:off x="-813271" y="3671276"/>
            <a:ext cx="10532830" cy="473860"/>
            <a:chOff x="-813271" y="3671276"/>
            <a:chExt cx="10532830" cy="473860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987ABBB4-3D0C-9CE0-DA0A-CF4A294235A8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6A87EC05-B82E-79A9-3EDE-6C06B4CAB35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28D0E36D-6BF3-C478-B137-A3B717ECEEF3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92EFE0D1-E588-FF51-2356-3255C07217FF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43889445-B0D0-3AF5-22FE-BF50064D92EE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7D4B503C-B1CC-9188-3B59-3F5D7C713466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351D5DD1-CB36-F507-CA3A-D91B335BF4A1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17D4084D-2FD7-2F1A-BE21-E58759B762D5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A80423F0-9B2C-5C60-6E99-9539FDA9194F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DB775F97-BD2E-55F4-5C70-BBA78C839AD1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081A1837-12CE-C614-ADC1-6A2DD3CECDAA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C63337EC-32BB-FE60-8E51-F8E8ED0FC4AE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C3EA6D1B-2637-EAAB-2F5A-A5BDD0139EE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ACC0724A-C3F4-3A7D-CCD8-5BCEAF5BF611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9977D738-F685-71CB-15D9-7DAA39D21506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ED0525C8-0CAE-C107-5AC9-E3A56ED35E4B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5E4DDA16-3DEF-036B-A9DB-7798F2CB162B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48933EF2-12F5-3BE2-100B-E69E51718FF0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AACD762F-EE12-7054-3DAB-6612DA685C85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A388E3E-533F-4FFA-2F86-2A1F6C22488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B3D2F3A-EA0F-72ED-55EF-6B053FFBD45F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04FFC6EE-53EF-B6BA-10B9-DD0FE6ACF1F3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20D29305-AD10-78AF-BDCB-15F0AE69B8BF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4B5A79F2-B724-316E-7E86-8106211DF59B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568D3758-77DD-8290-607F-1BB80DC589DB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1A81043-44A3-CE38-580F-96B638250D11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D3639577-9F8C-7BB7-BC43-6EF95A36A57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FFC9FA72-B02C-0139-64AE-CB3B864876D7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13D54048-3DB6-DBB0-DEE9-FE37C0DE3DA7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AFEF4DB5-6ABF-0049-942B-6F7B2655E9B5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8B81E5EC-EEA5-25F6-200D-80271F18BDD6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FBDAAE9C-F892-3B15-9EC1-75E6F10633E5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150AA9EF-E523-BBA8-DC93-EFCF87F15421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A40BB2B7-1A07-FBFC-97FC-8E01C38D2BD9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92ADC81C-1B96-6E83-4B5E-7C4E8B1082D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D70269D5-F332-2252-9BE6-01B36825A01D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F00072A9-8D92-4922-AFEF-9D2125100DA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4E709B6E-72BE-2337-CAB5-9BD0BD8716FB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B95FC1F6-C52B-D7A6-D63D-8202A48C15B7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88FCB866-EB4B-4475-3E7A-14D0C74ED941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4F03D018-8079-2129-4677-8116BC19571F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40A661F1-481E-3174-8140-C999A63E8937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C86110C-0A31-3232-7FC3-B52BC64E0BDA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F7C3F2E3-0A9D-93A8-30FF-C5E2431A6405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125B75F3-2AB1-027B-E265-9B000B3EC5AB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77B62431-9683-1F25-AF40-114096876ABE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16F67201-08B0-DC4B-8E8C-A18DFD2017FC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DFB55A7A-7B73-A006-CB7F-33A42653D841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7C3B8E22-BCD3-2B48-8032-95809446155B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51D7072A-3B89-A7BE-AEA2-55FB42A0F703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4B0861E6-7F39-3358-8F07-D3A5DA623765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56800B9C-14C2-10C4-2B86-55A8981FACCB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DF758A30-7183-10E9-8E33-DDD037DDE26A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A3A5368E-1FE4-95D3-CD86-C2571764DF8D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A935D4D3-DBE2-F7EE-4EA7-3B8454048CE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4F092963-C5DF-AA84-DB62-4EB459838FAF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8E644143-422E-8CF9-5B90-0B851C73229B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3D6AA96-29F8-636A-7B1C-69D58086D8B4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DA1398D9-F108-9876-F28C-297887A0EBA8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CC061516-35F6-B9AC-3C4F-81E38ED50EA6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B9315F61-AA5F-4918-9FB2-331E09F65769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EC524BDD-C0C7-0268-5EA1-B297000238C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1100154A-5DB3-334A-CDB7-783D5D41FA05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10FE53CE-5A10-FF4F-CC22-D998A392894A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E733A2F1-0215-F19D-5649-B3928CDEB469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A23ED352-364C-FA66-F852-CCBA0245D3D7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1" name="ZoneTexte 110">
            <a:extLst>
              <a:ext uri="{FF2B5EF4-FFF2-40B4-BE49-F238E27FC236}">
                <a16:creationId xmlns:a16="http://schemas.microsoft.com/office/drawing/2014/main" id="{703C4EA4-707E-1C82-C34D-E3067C4EA480}"/>
              </a:ext>
            </a:extLst>
          </p:cNvPr>
          <p:cNvSpPr txBox="1"/>
          <p:nvPr/>
        </p:nvSpPr>
        <p:spPr>
          <a:xfrm>
            <a:off x="7750151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142877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la place du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655981" y="984190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45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5AD150-D545-F764-00BF-49E3FE00488D}"/>
              </a:ext>
            </a:extLst>
          </p:cNvPr>
          <p:cNvSpPr txBox="1"/>
          <p:nvPr/>
        </p:nvSpPr>
        <p:spPr>
          <a:xfrm>
            <a:off x="768591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20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F4F3C32-7E83-32CF-0B8A-D26830C0FE47}"/>
              </a:ext>
            </a:extLst>
          </p:cNvPr>
          <p:cNvSpPr txBox="1"/>
          <p:nvPr/>
        </p:nvSpPr>
        <p:spPr>
          <a:xfrm>
            <a:off x="4251822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40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830CB16-7E8B-8C50-7389-5A88653AEFA5}"/>
              </a:ext>
            </a:extLst>
          </p:cNvPr>
          <p:cNvSpPr txBox="1"/>
          <p:nvPr/>
        </p:nvSpPr>
        <p:spPr>
          <a:xfrm>
            <a:off x="2454335" y="328163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30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3506C8-F655-09C8-3E85-C84DBCF80DCC}"/>
              </a:ext>
            </a:extLst>
          </p:cNvPr>
          <p:cNvSpPr txBox="1"/>
          <p:nvPr/>
        </p:nvSpPr>
        <p:spPr>
          <a:xfrm>
            <a:off x="5964939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50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8A69CA3-2FFA-AE09-918E-9904A2B76914}"/>
              </a:ext>
            </a:extLst>
          </p:cNvPr>
          <p:cNvGrpSpPr/>
          <p:nvPr/>
        </p:nvGrpSpPr>
        <p:grpSpPr>
          <a:xfrm>
            <a:off x="-813271" y="3671276"/>
            <a:ext cx="10532830" cy="473860"/>
            <a:chOff x="-813271" y="3671276"/>
            <a:chExt cx="10532830" cy="473860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9A9E4AAE-521D-338B-3F34-42C931748F45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ABBDF4A7-4CC5-71C0-6473-8528BF092E8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80A1F7-BC06-DADC-8E5B-C27E8F045AA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A3F33A64-3F77-2F16-A832-98658EB68795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7C98E60-2E9D-6CDD-F676-0A73ADBE8C5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16B3FC84-03B9-0173-3D09-83D7710772A0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26A1C21E-3289-5CED-2912-9EACAB5EDB0D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A9754B99-BED0-3F11-1C41-74A0463C12E2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B808E5C6-DC8F-2354-2001-C665BA69025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493CFE4D-B4D7-5E0C-601C-011CB896A918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53474E7-17AC-0BF3-BC96-0422B43A20AD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499009E-9B0A-43BF-9FB0-B5AD2351F427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128F7B85-0DEF-9D79-E5B2-467FABA0E4F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214DB12E-EEA9-3964-E65C-CF106DA8E34D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75E1F76E-9A65-6B9A-C3C2-900651D1870A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5322FF10-82A0-CFB9-79CF-79650C2541C1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71A3679-F3AD-9D77-FE64-0699531BB31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AF188EBA-7821-09F3-E254-0871458C360D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897F942F-D7D3-7000-EC9D-133A8C448A8C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9276592B-4CA3-D251-8AE2-305D789C58E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46E23D2C-61A5-524B-BD1A-9FC6A37B92D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26386F46-746A-5145-8DBE-F0A2FB19AB3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7A3435C9-F403-0A06-B25E-8B3D2BF3F78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:a16="http://schemas.microsoft.com/office/drawing/2014/main" id="{221DA0CA-8B54-BB5C-BBF1-CA19402D9DB5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58642CD8-0AC3-5618-0BE0-177592252C1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:a16="http://schemas.microsoft.com/office/drawing/2014/main" id="{F183ADBF-26F0-C1B7-DB26-EB3AF920ABF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A101209F-209B-2250-925B-E6DD5EDD5649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566C727D-AC05-143B-D4F5-293CA4806E1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6B0C99E7-3B25-82D0-AB84-E8CE3D0D8652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5EEC47AE-0FD5-CBA0-4A1C-9524C10B5DC6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04603BF2-52A4-1C1A-B31A-0C876F690A92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DDA1ABA2-D6C0-2CD0-A8CD-008585B15D18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17831A80-3458-73C2-844F-17E3B849572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4AE8F62B-E4D7-1544-23A2-98822974B274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AB98C851-D5FA-9CDC-231B-4D514AF91EBA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D7B11979-D5E3-6AB9-0AB9-E944B6E4E98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D90D633D-2132-D457-910A-199A782AD17B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6BA8B5E6-A7B6-D6D3-F1C8-F332BA09E2C8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215DCF82-AD3E-935C-0A52-CF856033671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9382524D-87F5-9098-9E76-B8B609986948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B13EA721-4421-C046-87A0-7783B69E1D3C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D510229-B583-C24A-B489-8EFF6FD63C1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F0CF6F5-1E2D-F1A7-5829-D4722357A1A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3E68EEA0-F4C4-B01A-E186-073D52696F0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57153D07-7B33-D4F9-7F62-EBC206CCB800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2136EDA5-EA83-BE74-D256-E5F8F0F5B2B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FE0B7527-3A41-A134-5574-742CEF3B61C2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778B3935-99EB-0FB5-7C9C-9C71BD13762F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6DD556D6-C7F3-0B47-88CD-032B39DA5AD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84E63D58-2E49-682E-8EF9-81AA57252BD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D0506519-BAEC-775C-4849-78D1B062CAB4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B6912B86-82E9-E063-993E-70610DAA1DAE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D30D8D2F-9FBB-0218-69E6-50CA63D00C62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DE94CA06-CD5A-EBD6-2EE5-8A15C9CED07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F204538B-090D-75C8-333C-AD70C422C95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E2C270DC-C114-8F68-ECF8-20B4B7E85763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EE520356-CFEA-EFAE-5E8C-EC5F67373E1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8499FF41-DC9E-973D-1103-BA3FC36B77ED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8F848D40-248E-7BD0-209F-B01BBFAFD2C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4D005E1F-4008-8B66-DF76-EF3FC0C085A7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54ABE2F-A1EF-ADF2-77C4-699760180F5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328890D3-A875-7E9C-2F06-32FF1DA163B3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34102CA0-924A-AF7D-A1F2-13CFD54762BB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DC35D532-7692-4607-97B7-3C6B5F4BD24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9F5599C0-2277-D732-155A-C41A2FAC02B9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E5CB43D8-6BAF-85B9-11FA-D126FE1EE35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0" name="ZoneTexte 119">
            <a:extLst>
              <a:ext uri="{FF2B5EF4-FFF2-40B4-BE49-F238E27FC236}">
                <a16:creationId xmlns:a16="http://schemas.microsoft.com/office/drawing/2014/main" id="{A79E148A-3A3B-F223-69EC-29ABA547F610}"/>
              </a:ext>
            </a:extLst>
          </p:cNvPr>
          <p:cNvSpPr txBox="1"/>
          <p:nvPr/>
        </p:nvSpPr>
        <p:spPr>
          <a:xfrm>
            <a:off x="7750151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60</a:t>
            </a:r>
          </a:p>
        </p:txBody>
      </p:sp>
      <p:grpSp>
        <p:nvGrpSpPr>
          <p:cNvPr id="121" name="Groupe 120">
            <a:extLst>
              <a:ext uri="{FF2B5EF4-FFF2-40B4-BE49-F238E27FC236}">
                <a16:creationId xmlns:a16="http://schemas.microsoft.com/office/drawing/2014/main" id="{714F1263-2FF4-D438-B74C-7FAC2A3AB410}"/>
              </a:ext>
            </a:extLst>
          </p:cNvPr>
          <p:cNvGrpSpPr/>
          <p:nvPr/>
        </p:nvGrpSpPr>
        <p:grpSpPr>
          <a:xfrm>
            <a:off x="5093716" y="2932030"/>
            <a:ext cx="483839" cy="1212443"/>
            <a:chOff x="2512557" y="1756605"/>
            <a:chExt cx="483839" cy="1212443"/>
          </a:xfrm>
        </p:grpSpPr>
        <p:sp>
          <p:nvSpPr>
            <p:cNvPr id="122" name="ZoneTexte 121">
              <a:extLst>
                <a:ext uri="{FF2B5EF4-FFF2-40B4-BE49-F238E27FC236}">
                  <a16:creationId xmlns:a16="http://schemas.microsoft.com/office/drawing/2014/main" id="{5738A9D3-8EE9-C062-22A2-BF37CDE52FD7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C</a:t>
              </a:r>
            </a:p>
          </p:txBody>
        </p: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D826CED0-D81B-CBE7-D5FB-2D2C62CA086A}"/>
                </a:ext>
              </a:extLst>
            </p:cNvPr>
            <p:cNvCxnSpPr>
              <a:stCxn id="122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C994078C-A404-2224-DDEA-2E8E1B843E6F}"/>
              </a:ext>
            </a:extLst>
          </p:cNvPr>
          <p:cNvGrpSpPr/>
          <p:nvPr/>
        </p:nvGrpSpPr>
        <p:grpSpPr>
          <a:xfrm>
            <a:off x="1582772" y="2900192"/>
            <a:ext cx="483839" cy="1212443"/>
            <a:chOff x="2512557" y="1756605"/>
            <a:chExt cx="483839" cy="1212443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75351C1-74EC-A436-DCD3-B39B8EEC103A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A</a:t>
              </a:r>
            </a:p>
          </p:txBody>
        </p: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7B03B67-D932-5099-EE78-7FC3EAF20ABF}"/>
                </a:ext>
              </a:extLst>
            </p:cNvPr>
            <p:cNvCxnSpPr>
              <a:stCxn id="4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e 123">
            <a:extLst>
              <a:ext uri="{FF2B5EF4-FFF2-40B4-BE49-F238E27FC236}">
                <a16:creationId xmlns:a16="http://schemas.microsoft.com/office/drawing/2014/main" id="{75647205-5668-007D-CB2B-0E6C4360C750}"/>
              </a:ext>
            </a:extLst>
          </p:cNvPr>
          <p:cNvGrpSpPr/>
          <p:nvPr/>
        </p:nvGrpSpPr>
        <p:grpSpPr>
          <a:xfrm>
            <a:off x="3331142" y="2932030"/>
            <a:ext cx="483839" cy="1212443"/>
            <a:chOff x="2512557" y="1756605"/>
            <a:chExt cx="483839" cy="1212443"/>
          </a:xfrm>
        </p:grpSpPr>
        <p:sp>
          <p:nvSpPr>
            <p:cNvPr id="125" name="ZoneTexte 124">
              <a:extLst>
                <a:ext uri="{FF2B5EF4-FFF2-40B4-BE49-F238E27FC236}">
                  <a16:creationId xmlns:a16="http://schemas.microsoft.com/office/drawing/2014/main" id="{13EDAFB2-8721-5E24-73E1-E3428306BC29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B</a:t>
              </a:r>
            </a:p>
          </p:txBody>
        </p: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A663ECFD-9E0E-3374-A63B-E535B21CC64F}"/>
                </a:ext>
              </a:extLst>
            </p:cNvPr>
            <p:cNvCxnSpPr>
              <a:stCxn id="125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49371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655981" y="984190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45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5AD150-D545-F764-00BF-49E3FE00488D}"/>
              </a:ext>
            </a:extLst>
          </p:cNvPr>
          <p:cNvSpPr txBox="1"/>
          <p:nvPr/>
        </p:nvSpPr>
        <p:spPr>
          <a:xfrm>
            <a:off x="768591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20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F4F3C32-7E83-32CF-0B8A-D26830C0FE47}"/>
              </a:ext>
            </a:extLst>
          </p:cNvPr>
          <p:cNvSpPr txBox="1"/>
          <p:nvPr/>
        </p:nvSpPr>
        <p:spPr>
          <a:xfrm>
            <a:off x="4251822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40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830CB16-7E8B-8C50-7389-5A88653AEFA5}"/>
              </a:ext>
            </a:extLst>
          </p:cNvPr>
          <p:cNvSpPr txBox="1"/>
          <p:nvPr/>
        </p:nvSpPr>
        <p:spPr>
          <a:xfrm>
            <a:off x="2454335" y="328163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30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3506C8-F655-09C8-3E85-C84DBCF80DCC}"/>
              </a:ext>
            </a:extLst>
          </p:cNvPr>
          <p:cNvSpPr txBox="1"/>
          <p:nvPr/>
        </p:nvSpPr>
        <p:spPr>
          <a:xfrm>
            <a:off x="5964939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50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8A69CA3-2FFA-AE09-918E-9904A2B76914}"/>
              </a:ext>
            </a:extLst>
          </p:cNvPr>
          <p:cNvGrpSpPr/>
          <p:nvPr/>
        </p:nvGrpSpPr>
        <p:grpSpPr>
          <a:xfrm>
            <a:off x="-813271" y="3671276"/>
            <a:ext cx="10532830" cy="473860"/>
            <a:chOff x="-813271" y="3671276"/>
            <a:chExt cx="10532830" cy="473860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9A9E4AAE-521D-338B-3F34-42C931748F45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ABBDF4A7-4CC5-71C0-6473-8528BF092E8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80A1F7-BC06-DADC-8E5B-C27E8F045AA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A3F33A64-3F77-2F16-A832-98658EB68795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7C98E60-2E9D-6CDD-F676-0A73ADBE8C5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16B3FC84-03B9-0173-3D09-83D7710772A0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26A1C21E-3289-5CED-2912-9EACAB5EDB0D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A9754B99-BED0-3F11-1C41-74A0463C12E2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B808E5C6-DC8F-2354-2001-C665BA69025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493CFE4D-B4D7-5E0C-601C-011CB896A918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53474E7-17AC-0BF3-BC96-0422B43A20AD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499009E-9B0A-43BF-9FB0-B5AD2351F427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128F7B85-0DEF-9D79-E5B2-467FABA0E4F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214DB12E-EEA9-3964-E65C-CF106DA8E34D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75E1F76E-9A65-6B9A-C3C2-900651D1870A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5322FF10-82A0-CFB9-79CF-79650C2541C1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71A3679-F3AD-9D77-FE64-0699531BB31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AF188EBA-7821-09F3-E254-0871458C360D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897F942F-D7D3-7000-EC9D-133A8C448A8C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9276592B-4CA3-D251-8AE2-305D789C58E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46E23D2C-61A5-524B-BD1A-9FC6A37B92D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26386F46-746A-5145-8DBE-F0A2FB19AB3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7A3435C9-F403-0A06-B25E-8B3D2BF3F78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:a16="http://schemas.microsoft.com/office/drawing/2014/main" id="{221DA0CA-8B54-BB5C-BBF1-CA19402D9DB5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58642CD8-0AC3-5618-0BE0-177592252C1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:a16="http://schemas.microsoft.com/office/drawing/2014/main" id="{F183ADBF-26F0-C1B7-DB26-EB3AF920ABF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A101209F-209B-2250-925B-E6DD5EDD5649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566C727D-AC05-143B-D4F5-293CA4806E1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6B0C99E7-3B25-82D0-AB84-E8CE3D0D8652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5EEC47AE-0FD5-CBA0-4A1C-9524C10B5DC6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04603BF2-52A4-1C1A-B31A-0C876F690A92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DDA1ABA2-D6C0-2CD0-A8CD-008585B15D18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17831A80-3458-73C2-844F-17E3B849572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4AE8F62B-E4D7-1544-23A2-98822974B274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AB98C851-D5FA-9CDC-231B-4D514AF91EBA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D7B11979-D5E3-6AB9-0AB9-E944B6E4E98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D90D633D-2132-D457-910A-199A782AD17B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6BA8B5E6-A7B6-D6D3-F1C8-F332BA09E2C8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215DCF82-AD3E-935C-0A52-CF856033671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9382524D-87F5-9098-9E76-B8B609986948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B13EA721-4421-C046-87A0-7783B69E1D3C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D510229-B583-C24A-B489-8EFF6FD63C1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F0CF6F5-1E2D-F1A7-5829-D4722357A1A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3E68EEA0-F4C4-B01A-E186-073D52696F0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57153D07-7B33-D4F9-7F62-EBC206CCB800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2136EDA5-EA83-BE74-D256-E5F8F0F5B2B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FE0B7527-3A41-A134-5574-742CEF3B61C2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778B3935-99EB-0FB5-7C9C-9C71BD13762F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6DD556D6-C7F3-0B47-88CD-032B39DA5AD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84E63D58-2E49-682E-8EF9-81AA57252BD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D0506519-BAEC-775C-4849-78D1B062CAB4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B6912B86-82E9-E063-993E-70610DAA1DAE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D30D8D2F-9FBB-0218-69E6-50CA63D00C62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DE94CA06-CD5A-EBD6-2EE5-8A15C9CED07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F204538B-090D-75C8-333C-AD70C422C95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E2C270DC-C114-8F68-ECF8-20B4B7E85763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EE520356-CFEA-EFAE-5E8C-EC5F67373E1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8499FF41-DC9E-973D-1103-BA3FC36B77ED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8F848D40-248E-7BD0-209F-B01BBFAFD2C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4D005E1F-4008-8B66-DF76-EF3FC0C085A7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54ABE2F-A1EF-ADF2-77C4-699760180F5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328890D3-A875-7E9C-2F06-32FF1DA163B3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34102CA0-924A-AF7D-A1F2-13CFD54762BB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DC35D532-7692-4607-97B7-3C6B5F4BD24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9F5599C0-2277-D732-155A-C41A2FAC02B9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E5CB43D8-6BAF-85B9-11FA-D126FE1EE35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0" name="ZoneTexte 119">
            <a:extLst>
              <a:ext uri="{FF2B5EF4-FFF2-40B4-BE49-F238E27FC236}">
                <a16:creationId xmlns:a16="http://schemas.microsoft.com/office/drawing/2014/main" id="{A79E148A-3A3B-F223-69EC-29ABA547F610}"/>
              </a:ext>
            </a:extLst>
          </p:cNvPr>
          <p:cNvSpPr txBox="1"/>
          <p:nvPr/>
        </p:nvSpPr>
        <p:spPr>
          <a:xfrm>
            <a:off x="7750151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60</a:t>
            </a:r>
          </a:p>
        </p:txBody>
      </p:sp>
      <p:grpSp>
        <p:nvGrpSpPr>
          <p:cNvPr id="121" name="Groupe 120">
            <a:extLst>
              <a:ext uri="{FF2B5EF4-FFF2-40B4-BE49-F238E27FC236}">
                <a16:creationId xmlns:a16="http://schemas.microsoft.com/office/drawing/2014/main" id="{714F1263-2FF4-D438-B74C-7FAC2A3AB410}"/>
              </a:ext>
            </a:extLst>
          </p:cNvPr>
          <p:cNvGrpSpPr/>
          <p:nvPr/>
        </p:nvGrpSpPr>
        <p:grpSpPr>
          <a:xfrm>
            <a:off x="5093716" y="2932030"/>
            <a:ext cx="483839" cy="1212443"/>
            <a:chOff x="2512557" y="1756605"/>
            <a:chExt cx="483839" cy="1212443"/>
          </a:xfrm>
        </p:grpSpPr>
        <p:sp>
          <p:nvSpPr>
            <p:cNvPr id="122" name="ZoneTexte 121">
              <a:extLst>
                <a:ext uri="{FF2B5EF4-FFF2-40B4-BE49-F238E27FC236}">
                  <a16:creationId xmlns:a16="http://schemas.microsoft.com/office/drawing/2014/main" id="{5738A9D3-8EE9-C062-22A2-BF37CDE52FD7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00B050"/>
                  </a:solidFill>
                </a:rPr>
                <a:t>C</a:t>
              </a:r>
            </a:p>
          </p:txBody>
        </p: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D826CED0-D81B-CBE7-D5FB-2D2C62CA086A}"/>
                </a:ext>
              </a:extLst>
            </p:cNvPr>
            <p:cNvCxnSpPr>
              <a:stCxn id="122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C994078C-A404-2224-DDEA-2E8E1B843E6F}"/>
              </a:ext>
            </a:extLst>
          </p:cNvPr>
          <p:cNvGrpSpPr/>
          <p:nvPr/>
        </p:nvGrpSpPr>
        <p:grpSpPr>
          <a:xfrm>
            <a:off x="1582772" y="2900192"/>
            <a:ext cx="483839" cy="1212443"/>
            <a:chOff x="2512557" y="1756605"/>
            <a:chExt cx="483839" cy="1212443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75351C1-74EC-A436-DCD3-B39B8EEC103A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A</a:t>
              </a:r>
            </a:p>
          </p:txBody>
        </p: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7B03B67-D932-5099-EE78-7FC3EAF20ABF}"/>
                </a:ext>
              </a:extLst>
            </p:cNvPr>
            <p:cNvCxnSpPr>
              <a:stCxn id="4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e 123">
            <a:extLst>
              <a:ext uri="{FF2B5EF4-FFF2-40B4-BE49-F238E27FC236}">
                <a16:creationId xmlns:a16="http://schemas.microsoft.com/office/drawing/2014/main" id="{75647205-5668-007D-CB2B-0E6C4360C750}"/>
              </a:ext>
            </a:extLst>
          </p:cNvPr>
          <p:cNvGrpSpPr/>
          <p:nvPr/>
        </p:nvGrpSpPr>
        <p:grpSpPr>
          <a:xfrm>
            <a:off x="3331142" y="2932030"/>
            <a:ext cx="483839" cy="1212443"/>
            <a:chOff x="2512557" y="1756605"/>
            <a:chExt cx="483839" cy="1212443"/>
          </a:xfrm>
        </p:grpSpPr>
        <p:sp>
          <p:nvSpPr>
            <p:cNvPr id="125" name="ZoneTexte 124">
              <a:extLst>
                <a:ext uri="{FF2B5EF4-FFF2-40B4-BE49-F238E27FC236}">
                  <a16:creationId xmlns:a16="http://schemas.microsoft.com/office/drawing/2014/main" id="{13EDAFB2-8721-5E24-73E1-E3428306BC29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B</a:t>
              </a:r>
            </a:p>
          </p:txBody>
        </p: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A663ECFD-9E0E-3374-A63B-E535B21CC64F}"/>
                </a:ext>
              </a:extLst>
            </p:cNvPr>
            <p:cNvCxnSpPr>
              <a:stCxn id="125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33439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la place du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655981" y="984190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58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5AD150-D545-F764-00BF-49E3FE00488D}"/>
              </a:ext>
            </a:extLst>
          </p:cNvPr>
          <p:cNvSpPr txBox="1"/>
          <p:nvPr/>
        </p:nvSpPr>
        <p:spPr>
          <a:xfrm>
            <a:off x="768591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20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F4F3C32-7E83-32CF-0B8A-D26830C0FE47}"/>
              </a:ext>
            </a:extLst>
          </p:cNvPr>
          <p:cNvSpPr txBox="1"/>
          <p:nvPr/>
        </p:nvSpPr>
        <p:spPr>
          <a:xfrm>
            <a:off x="4251822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40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830CB16-7E8B-8C50-7389-5A88653AEFA5}"/>
              </a:ext>
            </a:extLst>
          </p:cNvPr>
          <p:cNvSpPr txBox="1"/>
          <p:nvPr/>
        </p:nvSpPr>
        <p:spPr>
          <a:xfrm>
            <a:off x="2454335" y="328163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30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3506C8-F655-09C8-3E85-C84DBCF80DCC}"/>
              </a:ext>
            </a:extLst>
          </p:cNvPr>
          <p:cNvSpPr txBox="1"/>
          <p:nvPr/>
        </p:nvSpPr>
        <p:spPr>
          <a:xfrm>
            <a:off x="5964939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50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8A69CA3-2FFA-AE09-918E-9904A2B76914}"/>
              </a:ext>
            </a:extLst>
          </p:cNvPr>
          <p:cNvGrpSpPr/>
          <p:nvPr/>
        </p:nvGrpSpPr>
        <p:grpSpPr>
          <a:xfrm>
            <a:off x="-813271" y="3671276"/>
            <a:ext cx="10532830" cy="473860"/>
            <a:chOff x="-813271" y="3671276"/>
            <a:chExt cx="10532830" cy="473860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9A9E4AAE-521D-338B-3F34-42C931748F45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ABBDF4A7-4CC5-71C0-6473-8528BF092E8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80A1F7-BC06-DADC-8E5B-C27E8F045AA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A3F33A64-3F77-2F16-A832-98658EB68795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7C98E60-2E9D-6CDD-F676-0A73ADBE8C5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16B3FC84-03B9-0173-3D09-83D7710772A0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26A1C21E-3289-5CED-2912-9EACAB5EDB0D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A9754B99-BED0-3F11-1C41-74A0463C12E2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B808E5C6-DC8F-2354-2001-C665BA69025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493CFE4D-B4D7-5E0C-601C-011CB896A918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53474E7-17AC-0BF3-BC96-0422B43A20AD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499009E-9B0A-43BF-9FB0-B5AD2351F427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128F7B85-0DEF-9D79-E5B2-467FABA0E4F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214DB12E-EEA9-3964-E65C-CF106DA8E34D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75E1F76E-9A65-6B9A-C3C2-900651D1870A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5322FF10-82A0-CFB9-79CF-79650C2541C1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71A3679-F3AD-9D77-FE64-0699531BB31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AF188EBA-7821-09F3-E254-0871458C360D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897F942F-D7D3-7000-EC9D-133A8C448A8C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9276592B-4CA3-D251-8AE2-305D789C58E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46E23D2C-61A5-524B-BD1A-9FC6A37B92D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26386F46-746A-5145-8DBE-F0A2FB19AB3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7A3435C9-F403-0A06-B25E-8B3D2BF3F78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:a16="http://schemas.microsoft.com/office/drawing/2014/main" id="{221DA0CA-8B54-BB5C-BBF1-CA19402D9DB5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58642CD8-0AC3-5618-0BE0-177592252C1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:a16="http://schemas.microsoft.com/office/drawing/2014/main" id="{F183ADBF-26F0-C1B7-DB26-EB3AF920ABF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A101209F-209B-2250-925B-E6DD5EDD5649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566C727D-AC05-143B-D4F5-293CA4806E1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6B0C99E7-3B25-82D0-AB84-E8CE3D0D8652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5EEC47AE-0FD5-CBA0-4A1C-9524C10B5DC6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04603BF2-52A4-1C1A-B31A-0C876F690A92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DDA1ABA2-D6C0-2CD0-A8CD-008585B15D18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17831A80-3458-73C2-844F-17E3B849572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4AE8F62B-E4D7-1544-23A2-98822974B274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AB98C851-D5FA-9CDC-231B-4D514AF91EBA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D7B11979-D5E3-6AB9-0AB9-E944B6E4E98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D90D633D-2132-D457-910A-199A782AD17B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6BA8B5E6-A7B6-D6D3-F1C8-F332BA09E2C8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215DCF82-AD3E-935C-0A52-CF856033671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9382524D-87F5-9098-9E76-B8B609986948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B13EA721-4421-C046-87A0-7783B69E1D3C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D510229-B583-C24A-B489-8EFF6FD63C1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F0CF6F5-1E2D-F1A7-5829-D4722357A1A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3E68EEA0-F4C4-B01A-E186-073D52696F0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57153D07-7B33-D4F9-7F62-EBC206CCB800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2136EDA5-EA83-BE74-D256-E5F8F0F5B2B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FE0B7527-3A41-A134-5574-742CEF3B61C2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778B3935-99EB-0FB5-7C9C-9C71BD13762F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6DD556D6-C7F3-0B47-88CD-032B39DA5AD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84E63D58-2E49-682E-8EF9-81AA57252BD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D0506519-BAEC-775C-4849-78D1B062CAB4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B6912B86-82E9-E063-993E-70610DAA1DAE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D30D8D2F-9FBB-0218-69E6-50CA63D00C62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DE94CA06-CD5A-EBD6-2EE5-8A15C9CED07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F204538B-090D-75C8-333C-AD70C422C95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E2C270DC-C114-8F68-ECF8-20B4B7E85763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EE520356-CFEA-EFAE-5E8C-EC5F67373E1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8499FF41-DC9E-973D-1103-BA3FC36B77ED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8F848D40-248E-7BD0-209F-B01BBFAFD2C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4D005E1F-4008-8B66-DF76-EF3FC0C085A7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54ABE2F-A1EF-ADF2-77C4-699760180F5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328890D3-A875-7E9C-2F06-32FF1DA163B3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34102CA0-924A-AF7D-A1F2-13CFD54762BB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DC35D532-7692-4607-97B7-3C6B5F4BD24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9F5599C0-2277-D732-155A-C41A2FAC02B9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E5CB43D8-6BAF-85B9-11FA-D126FE1EE35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0" name="ZoneTexte 119">
            <a:extLst>
              <a:ext uri="{FF2B5EF4-FFF2-40B4-BE49-F238E27FC236}">
                <a16:creationId xmlns:a16="http://schemas.microsoft.com/office/drawing/2014/main" id="{A79E148A-3A3B-F223-69EC-29ABA547F610}"/>
              </a:ext>
            </a:extLst>
          </p:cNvPr>
          <p:cNvSpPr txBox="1"/>
          <p:nvPr/>
        </p:nvSpPr>
        <p:spPr>
          <a:xfrm>
            <a:off x="7750151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60</a:t>
            </a:r>
          </a:p>
        </p:txBody>
      </p:sp>
      <p:grpSp>
        <p:nvGrpSpPr>
          <p:cNvPr id="121" name="Groupe 120">
            <a:extLst>
              <a:ext uri="{FF2B5EF4-FFF2-40B4-BE49-F238E27FC236}">
                <a16:creationId xmlns:a16="http://schemas.microsoft.com/office/drawing/2014/main" id="{714F1263-2FF4-D438-B74C-7FAC2A3AB410}"/>
              </a:ext>
            </a:extLst>
          </p:cNvPr>
          <p:cNvGrpSpPr/>
          <p:nvPr/>
        </p:nvGrpSpPr>
        <p:grpSpPr>
          <a:xfrm>
            <a:off x="8606485" y="2900192"/>
            <a:ext cx="483839" cy="1212443"/>
            <a:chOff x="2512557" y="1756605"/>
            <a:chExt cx="483839" cy="1212443"/>
          </a:xfrm>
        </p:grpSpPr>
        <p:sp>
          <p:nvSpPr>
            <p:cNvPr id="122" name="ZoneTexte 121">
              <a:extLst>
                <a:ext uri="{FF2B5EF4-FFF2-40B4-BE49-F238E27FC236}">
                  <a16:creationId xmlns:a16="http://schemas.microsoft.com/office/drawing/2014/main" id="{5738A9D3-8EE9-C062-22A2-BF37CDE52FD7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C</a:t>
              </a:r>
            </a:p>
          </p:txBody>
        </p: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D826CED0-D81B-CBE7-D5FB-2D2C62CA086A}"/>
                </a:ext>
              </a:extLst>
            </p:cNvPr>
            <p:cNvCxnSpPr>
              <a:stCxn id="122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C994078C-A404-2224-DDEA-2E8E1B843E6F}"/>
              </a:ext>
            </a:extLst>
          </p:cNvPr>
          <p:cNvGrpSpPr/>
          <p:nvPr/>
        </p:nvGrpSpPr>
        <p:grpSpPr>
          <a:xfrm>
            <a:off x="5626098" y="2913844"/>
            <a:ext cx="483839" cy="1212443"/>
            <a:chOff x="2512557" y="1756605"/>
            <a:chExt cx="483839" cy="1212443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75351C1-74EC-A436-DCD3-B39B8EEC103A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A</a:t>
              </a:r>
            </a:p>
          </p:txBody>
        </p: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7B03B67-D932-5099-EE78-7FC3EAF20ABF}"/>
                </a:ext>
              </a:extLst>
            </p:cNvPr>
            <p:cNvCxnSpPr>
              <a:stCxn id="4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e 123">
            <a:extLst>
              <a:ext uri="{FF2B5EF4-FFF2-40B4-BE49-F238E27FC236}">
                <a16:creationId xmlns:a16="http://schemas.microsoft.com/office/drawing/2014/main" id="{75647205-5668-007D-CB2B-0E6C4360C750}"/>
              </a:ext>
            </a:extLst>
          </p:cNvPr>
          <p:cNvGrpSpPr/>
          <p:nvPr/>
        </p:nvGrpSpPr>
        <p:grpSpPr>
          <a:xfrm>
            <a:off x="7377656" y="2929763"/>
            <a:ext cx="483839" cy="1212443"/>
            <a:chOff x="2512557" y="1756605"/>
            <a:chExt cx="483839" cy="1212443"/>
          </a:xfrm>
        </p:grpSpPr>
        <p:sp>
          <p:nvSpPr>
            <p:cNvPr id="125" name="ZoneTexte 124">
              <a:extLst>
                <a:ext uri="{FF2B5EF4-FFF2-40B4-BE49-F238E27FC236}">
                  <a16:creationId xmlns:a16="http://schemas.microsoft.com/office/drawing/2014/main" id="{13EDAFB2-8721-5E24-73E1-E3428306BC29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B</a:t>
              </a:r>
            </a:p>
          </p:txBody>
        </p: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A663ECFD-9E0E-3374-A63B-E535B21CC64F}"/>
                </a:ext>
              </a:extLst>
            </p:cNvPr>
            <p:cNvCxnSpPr>
              <a:stCxn id="125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52055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655981" y="984190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58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5AD150-D545-F764-00BF-49E3FE00488D}"/>
              </a:ext>
            </a:extLst>
          </p:cNvPr>
          <p:cNvSpPr txBox="1"/>
          <p:nvPr/>
        </p:nvSpPr>
        <p:spPr>
          <a:xfrm>
            <a:off x="768591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20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F4F3C32-7E83-32CF-0B8A-D26830C0FE47}"/>
              </a:ext>
            </a:extLst>
          </p:cNvPr>
          <p:cNvSpPr txBox="1"/>
          <p:nvPr/>
        </p:nvSpPr>
        <p:spPr>
          <a:xfrm>
            <a:off x="4251822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40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830CB16-7E8B-8C50-7389-5A88653AEFA5}"/>
              </a:ext>
            </a:extLst>
          </p:cNvPr>
          <p:cNvSpPr txBox="1"/>
          <p:nvPr/>
        </p:nvSpPr>
        <p:spPr>
          <a:xfrm>
            <a:off x="2454335" y="328163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30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3506C8-F655-09C8-3E85-C84DBCF80DCC}"/>
              </a:ext>
            </a:extLst>
          </p:cNvPr>
          <p:cNvSpPr txBox="1"/>
          <p:nvPr/>
        </p:nvSpPr>
        <p:spPr>
          <a:xfrm>
            <a:off x="5964939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50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8A69CA3-2FFA-AE09-918E-9904A2B76914}"/>
              </a:ext>
            </a:extLst>
          </p:cNvPr>
          <p:cNvGrpSpPr/>
          <p:nvPr/>
        </p:nvGrpSpPr>
        <p:grpSpPr>
          <a:xfrm>
            <a:off x="-813271" y="3671276"/>
            <a:ext cx="10532830" cy="473860"/>
            <a:chOff x="-813271" y="3671276"/>
            <a:chExt cx="10532830" cy="473860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9A9E4AAE-521D-338B-3F34-42C931748F45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ABBDF4A7-4CC5-71C0-6473-8528BF092E8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80A1F7-BC06-DADC-8E5B-C27E8F045AA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A3F33A64-3F77-2F16-A832-98658EB68795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7C98E60-2E9D-6CDD-F676-0A73ADBE8C5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16B3FC84-03B9-0173-3D09-83D7710772A0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26A1C21E-3289-5CED-2912-9EACAB5EDB0D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A9754B99-BED0-3F11-1C41-74A0463C12E2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B808E5C6-DC8F-2354-2001-C665BA69025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493CFE4D-B4D7-5E0C-601C-011CB896A918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53474E7-17AC-0BF3-BC96-0422B43A20AD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499009E-9B0A-43BF-9FB0-B5AD2351F427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128F7B85-0DEF-9D79-E5B2-467FABA0E4F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214DB12E-EEA9-3964-E65C-CF106DA8E34D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75E1F76E-9A65-6B9A-C3C2-900651D1870A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5322FF10-82A0-CFB9-79CF-79650C2541C1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71A3679-F3AD-9D77-FE64-0699531BB31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AF188EBA-7821-09F3-E254-0871458C360D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897F942F-D7D3-7000-EC9D-133A8C448A8C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9276592B-4CA3-D251-8AE2-305D789C58E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46E23D2C-61A5-524B-BD1A-9FC6A37B92D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26386F46-746A-5145-8DBE-F0A2FB19AB3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7A3435C9-F403-0A06-B25E-8B3D2BF3F78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:a16="http://schemas.microsoft.com/office/drawing/2014/main" id="{221DA0CA-8B54-BB5C-BBF1-CA19402D9DB5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58642CD8-0AC3-5618-0BE0-177592252C1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:a16="http://schemas.microsoft.com/office/drawing/2014/main" id="{F183ADBF-26F0-C1B7-DB26-EB3AF920ABF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A101209F-209B-2250-925B-E6DD5EDD5649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566C727D-AC05-143B-D4F5-293CA4806E1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6B0C99E7-3B25-82D0-AB84-E8CE3D0D8652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5EEC47AE-0FD5-CBA0-4A1C-9524C10B5DC6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04603BF2-52A4-1C1A-B31A-0C876F690A92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DDA1ABA2-D6C0-2CD0-A8CD-008585B15D18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17831A80-3458-73C2-844F-17E3B849572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4AE8F62B-E4D7-1544-23A2-98822974B274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AB98C851-D5FA-9CDC-231B-4D514AF91EBA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D7B11979-D5E3-6AB9-0AB9-E944B6E4E98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D90D633D-2132-D457-910A-199A782AD17B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6BA8B5E6-A7B6-D6D3-F1C8-F332BA09E2C8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215DCF82-AD3E-935C-0A52-CF856033671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9382524D-87F5-9098-9E76-B8B609986948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B13EA721-4421-C046-87A0-7783B69E1D3C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D510229-B583-C24A-B489-8EFF6FD63C1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F0CF6F5-1E2D-F1A7-5829-D4722357A1A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3E68EEA0-F4C4-B01A-E186-073D52696F0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57153D07-7B33-D4F9-7F62-EBC206CCB800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2136EDA5-EA83-BE74-D256-E5F8F0F5B2B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FE0B7527-3A41-A134-5574-742CEF3B61C2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778B3935-99EB-0FB5-7C9C-9C71BD13762F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6DD556D6-C7F3-0B47-88CD-032B39DA5AD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84E63D58-2E49-682E-8EF9-81AA57252BD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D0506519-BAEC-775C-4849-78D1B062CAB4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B6912B86-82E9-E063-993E-70610DAA1DAE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D30D8D2F-9FBB-0218-69E6-50CA63D00C62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DE94CA06-CD5A-EBD6-2EE5-8A15C9CED07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F204538B-090D-75C8-333C-AD70C422C95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E2C270DC-C114-8F68-ECF8-20B4B7E85763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EE520356-CFEA-EFAE-5E8C-EC5F67373E1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8499FF41-DC9E-973D-1103-BA3FC36B77ED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8F848D40-248E-7BD0-209F-B01BBFAFD2C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4D005E1F-4008-8B66-DF76-EF3FC0C085A7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54ABE2F-A1EF-ADF2-77C4-699760180F5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328890D3-A875-7E9C-2F06-32FF1DA163B3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34102CA0-924A-AF7D-A1F2-13CFD54762BB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DC35D532-7692-4607-97B7-3C6B5F4BD24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9F5599C0-2277-D732-155A-C41A2FAC02B9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E5CB43D8-6BAF-85B9-11FA-D126FE1EE35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0" name="ZoneTexte 119">
            <a:extLst>
              <a:ext uri="{FF2B5EF4-FFF2-40B4-BE49-F238E27FC236}">
                <a16:creationId xmlns:a16="http://schemas.microsoft.com/office/drawing/2014/main" id="{A79E148A-3A3B-F223-69EC-29ABA547F610}"/>
              </a:ext>
            </a:extLst>
          </p:cNvPr>
          <p:cNvSpPr txBox="1"/>
          <p:nvPr/>
        </p:nvSpPr>
        <p:spPr>
          <a:xfrm>
            <a:off x="7750151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60</a:t>
            </a:r>
          </a:p>
        </p:txBody>
      </p:sp>
      <p:grpSp>
        <p:nvGrpSpPr>
          <p:cNvPr id="121" name="Groupe 120">
            <a:extLst>
              <a:ext uri="{FF2B5EF4-FFF2-40B4-BE49-F238E27FC236}">
                <a16:creationId xmlns:a16="http://schemas.microsoft.com/office/drawing/2014/main" id="{714F1263-2FF4-D438-B74C-7FAC2A3AB410}"/>
              </a:ext>
            </a:extLst>
          </p:cNvPr>
          <p:cNvGrpSpPr/>
          <p:nvPr/>
        </p:nvGrpSpPr>
        <p:grpSpPr>
          <a:xfrm>
            <a:off x="8606485" y="2900192"/>
            <a:ext cx="483839" cy="1212443"/>
            <a:chOff x="2512557" y="1756605"/>
            <a:chExt cx="483839" cy="1212443"/>
          </a:xfrm>
        </p:grpSpPr>
        <p:sp>
          <p:nvSpPr>
            <p:cNvPr id="122" name="ZoneTexte 121">
              <a:extLst>
                <a:ext uri="{FF2B5EF4-FFF2-40B4-BE49-F238E27FC236}">
                  <a16:creationId xmlns:a16="http://schemas.microsoft.com/office/drawing/2014/main" id="{5738A9D3-8EE9-C062-22A2-BF37CDE52FD7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C</a:t>
              </a:r>
            </a:p>
          </p:txBody>
        </p: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D826CED0-D81B-CBE7-D5FB-2D2C62CA086A}"/>
                </a:ext>
              </a:extLst>
            </p:cNvPr>
            <p:cNvCxnSpPr>
              <a:stCxn id="122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C994078C-A404-2224-DDEA-2E8E1B843E6F}"/>
              </a:ext>
            </a:extLst>
          </p:cNvPr>
          <p:cNvGrpSpPr/>
          <p:nvPr/>
        </p:nvGrpSpPr>
        <p:grpSpPr>
          <a:xfrm>
            <a:off x="5626098" y="2913844"/>
            <a:ext cx="483839" cy="1212443"/>
            <a:chOff x="2512557" y="1756605"/>
            <a:chExt cx="483839" cy="1212443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75351C1-74EC-A436-DCD3-B39B8EEC103A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A</a:t>
              </a:r>
            </a:p>
          </p:txBody>
        </p: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7B03B67-D932-5099-EE78-7FC3EAF20ABF}"/>
                </a:ext>
              </a:extLst>
            </p:cNvPr>
            <p:cNvCxnSpPr>
              <a:stCxn id="4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e 123">
            <a:extLst>
              <a:ext uri="{FF2B5EF4-FFF2-40B4-BE49-F238E27FC236}">
                <a16:creationId xmlns:a16="http://schemas.microsoft.com/office/drawing/2014/main" id="{75647205-5668-007D-CB2B-0E6C4360C750}"/>
              </a:ext>
            </a:extLst>
          </p:cNvPr>
          <p:cNvGrpSpPr/>
          <p:nvPr/>
        </p:nvGrpSpPr>
        <p:grpSpPr>
          <a:xfrm>
            <a:off x="7377656" y="2929763"/>
            <a:ext cx="483839" cy="1212443"/>
            <a:chOff x="2512557" y="1756605"/>
            <a:chExt cx="483839" cy="1212443"/>
          </a:xfrm>
        </p:grpSpPr>
        <p:sp>
          <p:nvSpPr>
            <p:cNvPr id="125" name="ZoneTexte 124">
              <a:extLst>
                <a:ext uri="{FF2B5EF4-FFF2-40B4-BE49-F238E27FC236}">
                  <a16:creationId xmlns:a16="http://schemas.microsoft.com/office/drawing/2014/main" id="{13EDAFB2-8721-5E24-73E1-E3428306BC29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00B050"/>
                  </a:solidFill>
                </a:rPr>
                <a:t>B</a:t>
              </a:r>
            </a:p>
          </p:txBody>
        </p: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A663ECFD-9E0E-3374-A63B-E535B21CC64F}"/>
                </a:ext>
              </a:extLst>
            </p:cNvPr>
            <p:cNvCxnSpPr>
              <a:stCxn id="125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20438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la place du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655981" y="984190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5AD150-D545-F764-00BF-49E3FE00488D}"/>
              </a:ext>
            </a:extLst>
          </p:cNvPr>
          <p:cNvSpPr txBox="1"/>
          <p:nvPr/>
        </p:nvSpPr>
        <p:spPr>
          <a:xfrm>
            <a:off x="258979" y="326954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40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F4F3C32-7E83-32CF-0B8A-D26830C0FE47}"/>
              </a:ext>
            </a:extLst>
          </p:cNvPr>
          <p:cNvSpPr txBox="1"/>
          <p:nvPr/>
        </p:nvSpPr>
        <p:spPr>
          <a:xfrm>
            <a:off x="3764106" y="3276402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60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830CB16-7E8B-8C50-7389-5A88653AEFA5}"/>
              </a:ext>
            </a:extLst>
          </p:cNvPr>
          <p:cNvSpPr txBox="1"/>
          <p:nvPr/>
        </p:nvSpPr>
        <p:spPr>
          <a:xfrm>
            <a:off x="1950695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50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3506C8-F655-09C8-3E85-C84DBCF80DCC}"/>
              </a:ext>
            </a:extLst>
          </p:cNvPr>
          <p:cNvSpPr txBox="1"/>
          <p:nvPr/>
        </p:nvSpPr>
        <p:spPr>
          <a:xfrm>
            <a:off x="5487832" y="3291851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70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8A69CA3-2FFA-AE09-918E-9904A2B76914}"/>
              </a:ext>
            </a:extLst>
          </p:cNvPr>
          <p:cNvGrpSpPr/>
          <p:nvPr/>
        </p:nvGrpSpPr>
        <p:grpSpPr>
          <a:xfrm>
            <a:off x="-1295871" y="3677719"/>
            <a:ext cx="10532830" cy="473860"/>
            <a:chOff x="-813271" y="3671276"/>
            <a:chExt cx="10532830" cy="473860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9A9E4AAE-521D-338B-3F34-42C931748F45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ABBDF4A7-4CC5-71C0-6473-8528BF092E8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80A1F7-BC06-DADC-8E5B-C27E8F045AA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A3F33A64-3F77-2F16-A832-98658EB68795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7C98E60-2E9D-6CDD-F676-0A73ADBE8C5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16B3FC84-03B9-0173-3D09-83D7710772A0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26A1C21E-3289-5CED-2912-9EACAB5EDB0D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A9754B99-BED0-3F11-1C41-74A0463C12E2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B808E5C6-DC8F-2354-2001-C665BA69025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493CFE4D-B4D7-5E0C-601C-011CB896A918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53474E7-17AC-0BF3-BC96-0422B43A20AD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499009E-9B0A-43BF-9FB0-B5AD2351F427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128F7B85-0DEF-9D79-E5B2-467FABA0E4F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214DB12E-EEA9-3964-E65C-CF106DA8E34D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75E1F76E-9A65-6B9A-C3C2-900651D1870A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5322FF10-82A0-CFB9-79CF-79650C2541C1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71A3679-F3AD-9D77-FE64-0699531BB31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AF188EBA-7821-09F3-E254-0871458C360D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897F942F-D7D3-7000-EC9D-133A8C448A8C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9276592B-4CA3-D251-8AE2-305D789C58E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46E23D2C-61A5-524B-BD1A-9FC6A37B92D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26386F46-746A-5145-8DBE-F0A2FB19AB3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7A3435C9-F403-0A06-B25E-8B3D2BF3F78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:a16="http://schemas.microsoft.com/office/drawing/2014/main" id="{221DA0CA-8B54-BB5C-BBF1-CA19402D9DB5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58642CD8-0AC3-5618-0BE0-177592252C1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:a16="http://schemas.microsoft.com/office/drawing/2014/main" id="{F183ADBF-26F0-C1B7-DB26-EB3AF920ABF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A101209F-209B-2250-925B-E6DD5EDD5649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566C727D-AC05-143B-D4F5-293CA4806E1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6B0C99E7-3B25-82D0-AB84-E8CE3D0D8652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5EEC47AE-0FD5-CBA0-4A1C-9524C10B5DC6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04603BF2-52A4-1C1A-B31A-0C876F690A92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DDA1ABA2-D6C0-2CD0-A8CD-008585B15D18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17831A80-3458-73C2-844F-17E3B849572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4AE8F62B-E4D7-1544-23A2-98822974B274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AB98C851-D5FA-9CDC-231B-4D514AF91EBA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D7B11979-D5E3-6AB9-0AB9-E944B6E4E98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D90D633D-2132-D457-910A-199A782AD17B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6BA8B5E6-A7B6-D6D3-F1C8-F332BA09E2C8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215DCF82-AD3E-935C-0A52-CF856033671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9382524D-87F5-9098-9E76-B8B609986948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B13EA721-4421-C046-87A0-7783B69E1D3C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D510229-B583-C24A-B489-8EFF6FD63C1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F0CF6F5-1E2D-F1A7-5829-D4722357A1A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3E68EEA0-F4C4-B01A-E186-073D52696F0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57153D07-7B33-D4F9-7F62-EBC206CCB800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2136EDA5-EA83-BE74-D256-E5F8F0F5B2B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FE0B7527-3A41-A134-5574-742CEF3B61C2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778B3935-99EB-0FB5-7C9C-9C71BD13762F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6DD556D6-C7F3-0B47-88CD-032B39DA5AD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84E63D58-2E49-682E-8EF9-81AA57252BD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D0506519-BAEC-775C-4849-78D1B062CAB4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B6912B86-82E9-E063-993E-70610DAA1DAE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D30D8D2F-9FBB-0218-69E6-50CA63D00C62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DE94CA06-CD5A-EBD6-2EE5-8A15C9CED07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F204538B-090D-75C8-333C-AD70C422C95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E2C270DC-C114-8F68-ECF8-20B4B7E85763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EE520356-CFEA-EFAE-5E8C-EC5F67373E1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8499FF41-DC9E-973D-1103-BA3FC36B77ED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8F848D40-248E-7BD0-209F-B01BBFAFD2C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4D005E1F-4008-8B66-DF76-EF3FC0C085A7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54ABE2F-A1EF-ADF2-77C4-699760180F5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328890D3-A875-7E9C-2F06-32FF1DA163B3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34102CA0-924A-AF7D-A1F2-13CFD54762BB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DC35D532-7692-4607-97B7-3C6B5F4BD24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9F5599C0-2277-D732-155A-C41A2FAC02B9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E5CB43D8-6BAF-85B9-11FA-D126FE1EE35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0" name="ZoneTexte 119">
            <a:extLst>
              <a:ext uri="{FF2B5EF4-FFF2-40B4-BE49-F238E27FC236}">
                <a16:creationId xmlns:a16="http://schemas.microsoft.com/office/drawing/2014/main" id="{A79E148A-3A3B-F223-69EC-29ABA547F610}"/>
              </a:ext>
            </a:extLst>
          </p:cNvPr>
          <p:cNvSpPr txBox="1"/>
          <p:nvPr/>
        </p:nvSpPr>
        <p:spPr>
          <a:xfrm>
            <a:off x="7257053" y="3291851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80</a:t>
            </a:r>
          </a:p>
        </p:txBody>
      </p:sp>
      <p:grpSp>
        <p:nvGrpSpPr>
          <p:cNvPr id="121" name="Groupe 120">
            <a:extLst>
              <a:ext uri="{FF2B5EF4-FFF2-40B4-BE49-F238E27FC236}">
                <a16:creationId xmlns:a16="http://schemas.microsoft.com/office/drawing/2014/main" id="{714F1263-2FF4-D438-B74C-7FAC2A3AB410}"/>
              </a:ext>
            </a:extLst>
          </p:cNvPr>
          <p:cNvGrpSpPr/>
          <p:nvPr/>
        </p:nvGrpSpPr>
        <p:grpSpPr>
          <a:xfrm>
            <a:off x="7768005" y="2933276"/>
            <a:ext cx="483839" cy="1212443"/>
            <a:chOff x="2512557" y="1756605"/>
            <a:chExt cx="483839" cy="1212443"/>
          </a:xfrm>
        </p:grpSpPr>
        <p:sp>
          <p:nvSpPr>
            <p:cNvPr id="122" name="ZoneTexte 121">
              <a:extLst>
                <a:ext uri="{FF2B5EF4-FFF2-40B4-BE49-F238E27FC236}">
                  <a16:creationId xmlns:a16="http://schemas.microsoft.com/office/drawing/2014/main" id="{5738A9D3-8EE9-C062-22A2-BF37CDE52FD7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C</a:t>
              </a:r>
            </a:p>
          </p:txBody>
        </p: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D826CED0-D81B-CBE7-D5FB-2D2C62CA086A}"/>
                </a:ext>
              </a:extLst>
            </p:cNvPr>
            <p:cNvCxnSpPr>
              <a:stCxn id="122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C994078C-A404-2224-DDEA-2E8E1B843E6F}"/>
              </a:ext>
            </a:extLst>
          </p:cNvPr>
          <p:cNvGrpSpPr/>
          <p:nvPr/>
        </p:nvGrpSpPr>
        <p:grpSpPr>
          <a:xfrm>
            <a:off x="5134443" y="2916401"/>
            <a:ext cx="483839" cy="1212443"/>
            <a:chOff x="2512557" y="1756605"/>
            <a:chExt cx="483839" cy="1212443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75351C1-74EC-A436-DCD3-B39B8EEC103A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A</a:t>
              </a:r>
            </a:p>
          </p:txBody>
        </p: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7B03B67-D932-5099-EE78-7FC3EAF20ABF}"/>
                </a:ext>
              </a:extLst>
            </p:cNvPr>
            <p:cNvCxnSpPr>
              <a:stCxn id="4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e 123">
            <a:extLst>
              <a:ext uri="{FF2B5EF4-FFF2-40B4-BE49-F238E27FC236}">
                <a16:creationId xmlns:a16="http://schemas.microsoft.com/office/drawing/2014/main" id="{75647205-5668-007D-CB2B-0E6C4360C750}"/>
              </a:ext>
            </a:extLst>
          </p:cNvPr>
          <p:cNvGrpSpPr/>
          <p:nvPr/>
        </p:nvGrpSpPr>
        <p:grpSpPr>
          <a:xfrm>
            <a:off x="6887576" y="2925170"/>
            <a:ext cx="483839" cy="1212443"/>
            <a:chOff x="2512557" y="1756605"/>
            <a:chExt cx="483839" cy="1212443"/>
          </a:xfrm>
        </p:grpSpPr>
        <p:sp>
          <p:nvSpPr>
            <p:cNvPr id="125" name="ZoneTexte 124">
              <a:extLst>
                <a:ext uri="{FF2B5EF4-FFF2-40B4-BE49-F238E27FC236}">
                  <a16:creationId xmlns:a16="http://schemas.microsoft.com/office/drawing/2014/main" id="{13EDAFB2-8721-5E24-73E1-E3428306BC29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B</a:t>
              </a:r>
            </a:p>
          </p:txBody>
        </p: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A663ECFD-9E0E-3374-A63B-E535B21CC64F}"/>
                </a:ext>
              </a:extLst>
            </p:cNvPr>
            <p:cNvCxnSpPr>
              <a:stCxn id="125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62BD1A18-335C-6EB3-E0A9-E9441EF65BE7}"/>
              </a:ext>
            </a:extLst>
          </p:cNvPr>
          <p:cNvSpPr txBox="1"/>
          <p:nvPr/>
        </p:nvSpPr>
        <p:spPr>
          <a:xfrm>
            <a:off x="2177684" y="1150353"/>
            <a:ext cx="477716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0070C0"/>
                </a:solidFill>
                <a:sym typeface="Webdings" panose="05030102010509060703" pitchFamily="18" charset="2"/>
              </a:rPr>
              <a:t>soixante-huit</a:t>
            </a:r>
            <a:endParaRPr lang="fr-FR" sz="5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110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655981" y="984190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5AD150-D545-F764-00BF-49E3FE00488D}"/>
              </a:ext>
            </a:extLst>
          </p:cNvPr>
          <p:cNvSpPr txBox="1"/>
          <p:nvPr/>
        </p:nvSpPr>
        <p:spPr>
          <a:xfrm>
            <a:off x="258979" y="326954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40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F4F3C32-7E83-32CF-0B8A-D26830C0FE47}"/>
              </a:ext>
            </a:extLst>
          </p:cNvPr>
          <p:cNvSpPr txBox="1"/>
          <p:nvPr/>
        </p:nvSpPr>
        <p:spPr>
          <a:xfrm>
            <a:off x="3764106" y="3276402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60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830CB16-7E8B-8C50-7389-5A88653AEFA5}"/>
              </a:ext>
            </a:extLst>
          </p:cNvPr>
          <p:cNvSpPr txBox="1"/>
          <p:nvPr/>
        </p:nvSpPr>
        <p:spPr>
          <a:xfrm>
            <a:off x="1950695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50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3506C8-F655-09C8-3E85-C84DBCF80DCC}"/>
              </a:ext>
            </a:extLst>
          </p:cNvPr>
          <p:cNvSpPr txBox="1"/>
          <p:nvPr/>
        </p:nvSpPr>
        <p:spPr>
          <a:xfrm>
            <a:off x="5487832" y="3291851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70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8A69CA3-2FFA-AE09-918E-9904A2B76914}"/>
              </a:ext>
            </a:extLst>
          </p:cNvPr>
          <p:cNvGrpSpPr/>
          <p:nvPr/>
        </p:nvGrpSpPr>
        <p:grpSpPr>
          <a:xfrm>
            <a:off x="-1295871" y="3677719"/>
            <a:ext cx="10532830" cy="473860"/>
            <a:chOff x="-813271" y="3671276"/>
            <a:chExt cx="10532830" cy="473860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9A9E4AAE-521D-338B-3F34-42C931748F45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ABBDF4A7-4CC5-71C0-6473-8528BF092E8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80A1F7-BC06-DADC-8E5B-C27E8F045AA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A3F33A64-3F77-2F16-A832-98658EB68795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7C98E60-2E9D-6CDD-F676-0A73ADBE8C5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16B3FC84-03B9-0173-3D09-83D7710772A0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26A1C21E-3289-5CED-2912-9EACAB5EDB0D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A9754B99-BED0-3F11-1C41-74A0463C12E2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B808E5C6-DC8F-2354-2001-C665BA69025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493CFE4D-B4D7-5E0C-601C-011CB896A918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53474E7-17AC-0BF3-BC96-0422B43A20AD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499009E-9B0A-43BF-9FB0-B5AD2351F427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128F7B85-0DEF-9D79-E5B2-467FABA0E4F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214DB12E-EEA9-3964-E65C-CF106DA8E34D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75E1F76E-9A65-6B9A-C3C2-900651D1870A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5322FF10-82A0-CFB9-79CF-79650C2541C1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71A3679-F3AD-9D77-FE64-0699531BB31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AF188EBA-7821-09F3-E254-0871458C360D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897F942F-D7D3-7000-EC9D-133A8C448A8C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9276592B-4CA3-D251-8AE2-305D789C58E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46E23D2C-61A5-524B-BD1A-9FC6A37B92D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26386F46-746A-5145-8DBE-F0A2FB19AB3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7A3435C9-F403-0A06-B25E-8B3D2BF3F78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:a16="http://schemas.microsoft.com/office/drawing/2014/main" id="{221DA0CA-8B54-BB5C-BBF1-CA19402D9DB5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58642CD8-0AC3-5618-0BE0-177592252C1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:a16="http://schemas.microsoft.com/office/drawing/2014/main" id="{F183ADBF-26F0-C1B7-DB26-EB3AF920ABF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A101209F-209B-2250-925B-E6DD5EDD5649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566C727D-AC05-143B-D4F5-293CA4806E1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6B0C99E7-3B25-82D0-AB84-E8CE3D0D8652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5EEC47AE-0FD5-CBA0-4A1C-9524C10B5DC6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04603BF2-52A4-1C1A-B31A-0C876F690A92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DDA1ABA2-D6C0-2CD0-A8CD-008585B15D18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17831A80-3458-73C2-844F-17E3B849572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4AE8F62B-E4D7-1544-23A2-98822974B274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AB98C851-D5FA-9CDC-231B-4D514AF91EBA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D7B11979-D5E3-6AB9-0AB9-E944B6E4E98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D90D633D-2132-D457-910A-199A782AD17B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6BA8B5E6-A7B6-D6D3-F1C8-F332BA09E2C8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215DCF82-AD3E-935C-0A52-CF856033671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9382524D-87F5-9098-9E76-B8B609986948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B13EA721-4421-C046-87A0-7783B69E1D3C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D510229-B583-C24A-B489-8EFF6FD63C1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F0CF6F5-1E2D-F1A7-5829-D4722357A1A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3E68EEA0-F4C4-B01A-E186-073D52696F0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57153D07-7B33-D4F9-7F62-EBC206CCB800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2136EDA5-EA83-BE74-D256-E5F8F0F5B2B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FE0B7527-3A41-A134-5574-742CEF3B61C2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778B3935-99EB-0FB5-7C9C-9C71BD13762F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6DD556D6-C7F3-0B47-88CD-032B39DA5AD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84E63D58-2E49-682E-8EF9-81AA57252BD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D0506519-BAEC-775C-4849-78D1B062CAB4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B6912B86-82E9-E063-993E-70610DAA1DAE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D30D8D2F-9FBB-0218-69E6-50CA63D00C62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DE94CA06-CD5A-EBD6-2EE5-8A15C9CED07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F204538B-090D-75C8-333C-AD70C422C95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E2C270DC-C114-8F68-ECF8-20B4B7E85763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EE520356-CFEA-EFAE-5E8C-EC5F67373E1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8499FF41-DC9E-973D-1103-BA3FC36B77ED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8F848D40-248E-7BD0-209F-B01BBFAFD2C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4D005E1F-4008-8B66-DF76-EF3FC0C085A7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54ABE2F-A1EF-ADF2-77C4-699760180F5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328890D3-A875-7E9C-2F06-32FF1DA163B3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34102CA0-924A-AF7D-A1F2-13CFD54762BB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DC35D532-7692-4607-97B7-3C6B5F4BD24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9F5599C0-2277-D732-155A-C41A2FAC02B9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E5CB43D8-6BAF-85B9-11FA-D126FE1EE35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0" name="ZoneTexte 119">
            <a:extLst>
              <a:ext uri="{FF2B5EF4-FFF2-40B4-BE49-F238E27FC236}">
                <a16:creationId xmlns:a16="http://schemas.microsoft.com/office/drawing/2014/main" id="{A79E148A-3A3B-F223-69EC-29ABA547F610}"/>
              </a:ext>
            </a:extLst>
          </p:cNvPr>
          <p:cNvSpPr txBox="1"/>
          <p:nvPr/>
        </p:nvSpPr>
        <p:spPr>
          <a:xfrm>
            <a:off x="7257053" y="3291851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80</a:t>
            </a:r>
          </a:p>
        </p:txBody>
      </p:sp>
      <p:grpSp>
        <p:nvGrpSpPr>
          <p:cNvPr id="121" name="Groupe 120">
            <a:extLst>
              <a:ext uri="{FF2B5EF4-FFF2-40B4-BE49-F238E27FC236}">
                <a16:creationId xmlns:a16="http://schemas.microsoft.com/office/drawing/2014/main" id="{714F1263-2FF4-D438-B74C-7FAC2A3AB410}"/>
              </a:ext>
            </a:extLst>
          </p:cNvPr>
          <p:cNvGrpSpPr/>
          <p:nvPr/>
        </p:nvGrpSpPr>
        <p:grpSpPr>
          <a:xfrm>
            <a:off x="7768005" y="2933276"/>
            <a:ext cx="483839" cy="1212443"/>
            <a:chOff x="2512557" y="1756605"/>
            <a:chExt cx="483839" cy="1212443"/>
          </a:xfrm>
        </p:grpSpPr>
        <p:sp>
          <p:nvSpPr>
            <p:cNvPr id="122" name="ZoneTexte 121">
              <a:extLst>
                <a:ext uri="{FF2B5EF4-FFF2-40B4-BE49-F238E27FC236}">
                  <a16:creationId xmlns:a16="http://schemas.microsoft.com/office/drawing/2014/main" id="{5738A9D3-8EE9-C062-22A2-BF37CDE52FD7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C</a:t>
              </a:r>
            </a:p>
          </p:txBody>
        </p: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D826CED0-D81B-CBE7-D5FB-2D2C62CA086A}"/>
                </a:ext>
              </a:extLst>
            </p:cNvPr>
            <p:cNvCxnSpPr>
              <a:stCxn id="122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C994078C-A404-2224-DDEA-2E8E1B843E6F}"/>
              </a:ext>
            </a:extLst>
          </p:cNvPr>
          <p:cNvGrpSpPr/>
          <p:nvPr/>
        </p:nvGrpSpPr>
        <p:grpSpPr>
          <a:xfrm>
            <a:off x="5134443" y="2916401"/>
            <a:ext cx="483839" cy="1212443"/>
            <a:chOff x="2512557" y="1756605"/>
            <a:chExt cx="483839" cy="1212443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75351C1-74EC-A436-DCD3-B39B8EEC103A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00B050"/>
                  </a:solidFill>
                </a:rPr>
                <a:t>A</a:t>
              </a:r>
            </a:p>
          </p:txBody>
        </p: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7B03B67-D932-5099-EE78-7FC3EAF20ABF}"/>
                </a:ext>
              </a:extLst>
            </p:cNvPr>
            <p:cNvCxnSpPr>
              <a:stCxn id="4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e 123">
            <a:extLst>
              <a:ext uri="{FF2B5EF4-FFF2-40B4-BE49-F238E27FC236}">
                <a16:creationId xmlns:a16="http://schemas.microsoft.com/office/drawing/2014/main" id="{75647205-5668-007D-CB2B-0E6C4360C750}"/>
              </a:ext>
            </a:extLst>
          </p:cNvPr>
          <p:cNvGrpSpPr/>
          <p:nvPr/>
        </p:nvGrpSpPr>
        <p:grpSpPr>
          <a:xfrm>
            <a:off x="6887576" y="2925170"/>
            <a:ext cx="483839" cy="1212443"/>
            <a:chOff x="2512557" y="1756605"/>
            <a:chExt cx="483839" cy="1212443"/>
          </a:xfrm>
        </p:grpSpPr>
        <p:sp>
          <p:nvSpPr>
            <p:cNvPr id="125" name="ZoneTexte 124">
              <a:extLst>
                <a:ext uri="{FF2B5EF4-FFF2-40B4-BE49-F238E27FC236}">
                  <a16:creationId xmlns:a16="http://schemas.microsoft.com/office/drawing/2014/main" id="{13EDAFB2-8721-5E24-73E1-E3428306BC29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B</a:t>
              </a:r>
            </a:p>
          </p:txBody>
        </p: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A663ECFD-9E0E-3374-A63B-E535B21CC64F}"/>
                </a:ext>
              </a:extLst>
            </p:cNvPr>
            <p:cNvCxnSpPr>
              <a:stCxn id="125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62BD1A18-335C-6EB3-E0A9-E9441EF65BE7}"/>
              </a:ext>
            </a:extLst>
          </p:cNvPr>
          <p:cNvSpPr txBox="1"/>
          <p:nvPr/>
        </p:nvSpPr>
        <p:spPr>
          <a:xfrm>
            <a:off x="2177684" y="1150353"/>
            <a:ext cx="477716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C00000"/>
                </a:solidFill>
                <a:sym typeface="Webdings" panose="05030102010509060703" pitchFamily="18" charset="2"/>
              </a:rPr>
              <a:t>soixante-huit</a:t>
            </a:r>
            <a:endParaRPr lang="fr-FR" sz="5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9003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574</TotalTime>
  <Words>136</Words>
  <Application>Microsoft Office PowerPoint</Application>
  <PresentationFormat>Affichage à l'écran (4:3)</PresentationFormat>
  <Paragraphs>103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les deux nombres manquants.</vt:lpstr>
      <vt:lpstr>Correction</vt:lpstr>
      <vt:lpstr>Trouve la place du nombre.</vt:lpstr>
      <vt:lpstr>Correction </vt:lpstr>
      <vt:lpstr>Trouve la place du nombre.</vt:lpstr>
      <vt:lpstr>Correction</vt:lpstr>
      <vt:lpstr>Trouve la place du nombre.</vt:lpstr>
      <vt:lpstr>Correction</vt:lpstr>
      <vt:lpstr>Trouve la place du nombre.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52</cp:revision>
  <dcterms:created xsi:type="dcterms:W3CDTF">2023-02-07T14:55:57Z</dcterms:created>
  <dcterms:modified xsi:type="dcterms:W3CDTF">2025-09-03T09:45:33Z</dcterms:modified>
</cp:coreProperties>
</file>